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7"/>
  </p:notesMasterIdLst>
  <p:handoutMasterIdLst>
    <p:handoutMasterId r:id="rId108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339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340" r:id="rId23"/>
    <p:sldId id="278" r:id="rId24"/>
    <p:sldId id="341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330" r:id="rId34"/>
    <p:sldId id="287" r:id="rId35"/>
    <p:sldId id="342" r:id="rId36"/>
    <p:sldId id="372" r:id="rId37"/>
    <p:sldId id="288" r:id="rId38"/>
    <p:sldId id="289" r:id="rId39"/>
    <p:sldId id="336" r:id="rId40"/>
    <p:sldId id="343" r:id="rId41"/>
    <p:sldId id="359" r:id="rId42"/>
    <p:sldId id="360" r:id="rId43"/>
    <p:sldId id="290" r:id="rId44"/>
    <p:sldId id="361" r:id="rId45"/>
    <p:sldId id="291" r:id="rId46"/>
    <p:sldId id="292" r:id="rId47"/>
    <p:sldId id="293" r:id="rId48"/>
    <p:sldId id="294" r:id="rId49"/>
    <p:sldId id="331" r:id="rId50"/>
    <p:sldId id="295" r:id="rId51"/>
    <p:sldId id="296" r:id="rId52"/>
    <p:sldId id="297" r:id="rId53"/>
    <p:sldId id="337" r:id="rId54"/>
    <p:sldId id="344" r:id="rId55"/>
    <p:sldId id="345" r:id="rId56"/>
    <p:sldId id="346" r:id="rId57"/>
    <p:sldId id="347" r:id="rId58"/>
    <p:sldId id="348" r:id="rId59"/>
    <p:sldId id="362" r:id="rId60"/>
    <p:sldId id="349" r:id="rId61"/>
    <p:sldId id="350" r:id="rId62"/>
    <p:sldId id="351" r:id="rId63"/>
    <p:sldId id="352" r:id="rId64"/>
    <p:sldId id="363" r:id="rId65"/>
    <p:sldId id="353" r:id="rId66"/>
    <p:sldId id="364" r:id="rId67"/>
    <p:sldId id="354" r:id="rId68"/>
    <p:sldId id="355" r:id="rId69"/>
    <p:sldId id="357" r:id="rId70"/>
    <p:sldId id="358" r:id="rId71"/>
    <p:sldId id="365" r:id="rId72"/>
    <p:sldId id="305" r:id="rId73"/>
    <p:sldId id="338" r:id="rId74"/>
    <p:sldId id="306" r:id="rId75"/>
    <p:sldId id="307" r:id="rId76"/>
    <p:sldId id="308" r:id="rId77"/>
    <p:sldId id="335" r:id="rId78"/>
    <p:sldId id="309" r:id="rId79"/>
    <p:sldId id="310" r:id="rId80"/>
    <p:sldId id="334" r:id="rId81"/>
    <p:sldId id="311" r:id="rId82"/>
    <p:sldId id="333" r:id="rId83"/>
    <p:sldId id="312" r:id="rId84"/>
    <p:sldId id="313" r:id="rId85"/>
    <p:sldId id="314" r:id="rId86"/>
    <p:sldId id="315" r:id="rId87"/>
    <p:sldId id="367" r:id="rId88"/>
    <p:sldId id="316" r:id="rId89"/>
    <p:sldId id="317" r:id="rId90"/>
    <p:sldId id="366" r:id="rId91"/>
    <p:sldId id="318" r:id="rId92"/>
    <p:sldId id="319" r:id="rId93"/>
    <p:sldId id="320" r:id="rId94"/>
    <p:sldId id="321" r:id="rId95"/>
    <p:sldId id="332" r:id="rId96"/>
    <p:sldId id="322" r:id="rId97"/>
    <p:sldId id="323" r:id="rId98"/>
    <p:sldId id="324" r:id="rId99"/>
    <p:sldId id="368" r:id="rId100"/>
    <p:sldId id="369" r:id="rId101"/>
    <p:sldId id="327" r:id="rId102"/>
    <p:sldId id="328" r:id="rId103"/>
    <p:sldId id="370" r:id="rId104"/>
    <p:sldId id="329" r:id="rId105"/>
    <p:sldId id="371" r:id="rId10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3F27CE-4D64-4B97-B31B-7F1E3A399D48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630537-3D10-4ABC-91A8-B615C4E49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A920A4-EA81-4532-8A3E-6606B0FCA98D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ED2FAD0-9189-43D1-94D2-BAFE0EEC1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2FAD0-9189-43D1-94D2-BAFE0EEC1A5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E066-6A2C-4FBE-B30A-12A7FCE5FF0A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53D1-08D1-4C5C-8DD5-C28FDDF8BDDE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F7113-56AE-4E83-9543-E37EF8F8A377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36E9-7F02-4C77-8E06-D92708DB7065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5593-5142-41DE-966A-A94130FDE807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7833-AD0F-477B-B469-B331F1898748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0EFF4-B503-4EA2-8554-54367B47CEA9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B6AE-6F75-4641-B5EE-84C6C2C7BC83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2440-20A3-4252-A27B-E8C7AEE709D0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D1B-B833-4FF6-A508-C25D00921DC0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9AE-AB75-4C24-85B8-06C23F480002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97977-DF05-4B0D-90EF-2B5AF73220D9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31341-EA89-41EB-8523-CB979997B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</a:rPr>
              <a:t>የአማርኛ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ሥነድምፀ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ልሳንና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ሥነምዕላድ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Amharic Phonology and Morphology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(</a:t>
            </a:r>
            <a:r>
              <a:rPr lang="en-US" dirty="0" err="1" smtClean="0">
                <a:solidFill>
                  <a:srgbClr val="00B0F0"/>
                </a:solidFill>
              </a:rPr>
              <a:t>ELAm</a:t>
            </a:r>
            <a:r>
              <a:rPr lang="en-US" dirty="0" smtClean="0">
                <a:solidFill>
                  <a:srgbClr val="00B0F0"/>
                </a:solidFill>
              </a:rPr>
              <a:t> 2062)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የአማርኛ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ንጥረ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ድምፆችና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ዘረ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ድምፆች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በመካከላቸው</a:t>
            </a:r>
            <a:r>
              <a:rPr lang="en-US" dirty="0" smtClean="0"/>
              <a:t> </a:t>
            </a:r>
            <a:r>
              <a:rPr lang="en-US" dirty="0" err="1" smtClean="0"/>
              <a:t>የሚኖረው</a:t>
            </a:r>
            <a:r>
              <a:rPr lang="en-US" dirty="0" smtClean="0"/>
              <a:t> </a:t>
            </a:r>
            <a:r>
              <a:rPr lang="en-US" dirty="0" err="1" smtClean="0"/>
              <a:t>የቅርፅም</a:t>
            </a:r>
            <a:r>
              <a:rPr lang="en-US" dirty="0" smtClean="0"/>
              <a:t> </a:t>
            </a:r>
            <a:r>
              <a:rPr lang="en-US" dirty="0" err="1" smtClean="0"/>
              <a:t>ይሁን</a:t>
            </a:r>
            <a:r>
              <a:rPr lang="en-US" dirty="0" smtClean="0"/>
              <a:t> </a:t>
            </a:r>
            <a:r>
              <a:rPr lang="en-US" dirty="0" err="1" smtClean="0"/>
              <a:t>የፍች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</a:t>
            </a:r>
            <a:r>
              <a:rPr lang="en-US" dirty="0" err="1" smtClean="0"/>
              <a:t>መነሻው</a:t>
            </a:r>
            <a:r>
              <a:rPr lang="en-US" dirty="0" smtClean="0"/>
              <a:t> </a:t>
            </a:r>
            <a:r>
              <a:rPr lang="en-US" dirty="0" err="1" smtClean="0"/>
              <a:t>በውስጣቸው</a:t>
            </a:r>
            <a:r>
              <a:rPr lang="en-US" dirty="0" smtClean="0"/>
              <a:t> </a:t>
            </a:r>
            <a:r>
              <a:rPr lang="en-US" dirty="0" err="1" smtClean="0"/>
              <a:t>የያዙዋቸው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በቃላቱ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የሚገኙት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ሊለያዩ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የትለያዩ</a:t>
            </a:r>
            <a:r>
              <a:rPr lang="en-US" dirty="0" smtClean="0"/>
              <a:t> </a:t>
            </a:r>
            <a:r>
              <a:rPr lang="en-US" dirty="0" err="1" smtClean="0"/>
              <a:t>ትርጉሞች</a:t>
            </a:r>
            <a:r>
              <a:rPr lang="en-US" dirty="0" smtClean="0"/>
              <a:t> </a:t>
            </a:r>
            <a:r>
              <a:rPr lang="en-US" dirty="0" err="1" smtClean="0"/>
              <a:t>እንዲኖራቸው</a:t>
            </a:r>
            <a:r>
              <a:rPr lang="en-US" dirty="0" smtClean="0"/>
              <a:t> </a:t>
            </a:r>
            <a:r>
              <a:rPr lang="en-US" dirty="0" err="1" smtClean="0"/>
              <a:t>የሚያደርጉት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፡- </a:t>
            </a:r>
            <a:r>
              <a:rPr lang="en-US" dirty="0" err="1" smtClean="0"/>
              <a:t>አንዱ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በገባበት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ገብቶ</a:t>
            </a:r>
            <a:r>
              <a:rPr lang="en-US" dirty="0" smtClean="0"/>
              <a:t> </a:t>
            </a:r>
            <a:r>
              <a:rPr lang="en-US" dirty="0" err="1" smtClean="0"/>
              <a:t>የትርጉም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</a:t>
            </a:r>
            <a:r>
              <a:rPr lang="en-US" dirty="0" err="1" smtClean="0"/>
              <a:t>የሚያመጣ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ዘረ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፡- </a:t>
            </a:r>
            <a:r>
              <a:rPr lang="en-US" dirty="0" err="1" smtClean="0"/>
              <a:t>አንዱ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በገባበት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ገብቶ</a:t>
            </a:r>
            <a:r>
              <a:rPr lang="en-US" dirty="0" smtClean="0"/>
              <a:t> </a:t>
            </a:r>
            <a:r>
              <a:rPr lang="en-US" dirty="0" err="1" smtClean="0"/>
              <a:t>የትርጉም</a:t>
            </a:r>
            <a:r>
              <a:rPr lang="en-US" dirty="0" smtClean="0"/>
              <a:t> </a:t>
            </a:r>
            <a:r>
              <a:rPr lang="en-US" dirty="0" err="1" smtClean="0"/>
              <a:t>ለውጥ</a:t>
            </a:r>
            <a:r>
              <a:rPr lang="en-US" dirty="0" smtClean="0"/>
              <a:t> </a:t>
            </a:r>
            <a:r>
              <a:rPr lang="en-US" dirty="0" err="1" smtClean="0"/>
              <a:t>የማያመጣ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አለመሆናቸውን</a:t>
            </a:r>
            <a:r>
              <a:rPr lang="en-US" dirty="0" smtClean="0"/>
              <a:t> </a:t>
            </a:r>
            <a:r>
              <a:rPr lang="en-US" dirty="0" err="1" smtClean="0"/>
              <a:t>ለማረጋገጥ</a:t>
            </a:r>
            <a:r>
              <a:rPr lang="en-US" dirty="0" smtClean="0"/>
              <a:t> </a:t>
            </a:r>
            <a:r>
              <a:rPr lang="en-US" dirty="0" err="1" smtClean="0"/>
              <a:t>የምንጠቀምበት</a:t>
            </a:r>
            <a:r>
              <a:rPr lang="en-US" dirty="0" smtClean="0"/>
              <a:t> </a:t>
            </a:r>
            <a:r>
              <a:rPr lang="en-US" dirty="0" err="1" smtClean="0"/>
              <a:t>ዘዴ</a:t>
            </a:r>
            <a:r>
              <a:rPr lang="en-US" dirty="0" smtClean="0"/>
              <a:t> </a:t>
            </a:r>
            <a:r>
              <a:rPr lang="en-US" dirty="0" err="1" smtClean="0"/>
              <a:t>ንዑስ</a:t>
            </a:r>
            <a:r>
              <a:rPr lang="en-US" dirty="0" smtClean="0"/>
              <a:t> </a:t>
            </a:r>
            <a:r>
              <a:rPr lang="en-US" dirty="0" err="1" smtClean="0"/>
              <a:t>ጥንድ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በንዑስ</a:t>
            </a:r>
            <a:r>
              <a:rPr lang="en-US" dirty="0" smtClean="0"/>
              <a:t> </a:t>
            </a:r>
            <a:r>
              <a:rPr lang="en-US" dirty="0" err="1" smtClean="0"/>
              <a:t>ጥንድ</a:t>
            </a:r>
            <a:r>
              <a:rPr lang="en-US" dirty="0" smtClean="0"/>
              <a:t> </a:t>
            </a:r>
            <a:r>
              <a:rPr lang="en-US" dirty="0" err="1" smtClean="0"/>
              <a:t>አማካኝነት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አለመሆናቸውን</a:t>
            </a:r>
            <a:r>
              <a:rPr lang="en-US" dirty="0" smtClean="0"/>
              <a:t> </a:t>
            </a:r>
            <a:r>
              <a:rPr lang="en-US" dirty="0" err="1" smtClean="0"/>
              <a:t>ለማረጋገጥ</a:t>
            </a:r>
            <a:r>
              <a:rPr lang="en-US" dirty="0" smtClean="0"/>
              <a:t> </a:t>
            </a:r>
            <a:r>
              <a:rPr lang="en-US" dirty="0" err="1" smtClean="0"/>
              <a:t>የምንፈልጋቸው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በንዑስ</a:t>
            </a:r>
            <a:r>
              <a:rPr lang="en-US" dirty="0" smtClean="0"/>
              <a:t> </a:t>
            </a:r>
            <a:r>
              <a:rPr lang="en-US" dirty="0" err="1" smtClean="0"/>
              <a:t>ጥንዱ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የሚኖራቸው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ትይዩ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አለበት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በወራጅ</a:t>
            </a:r>
            <a:r>
              <a:rPr lang="en-US" dirty="0" smtClean="0"/>
              <a:t> </a:t>
            </a:r>
            <a:r>
              <a:rPr lang="en-US" dirty="0" err="1" smtClean="0"/>
              <a:t>መስመር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በእዝባር</a:t>
            </a:r>
            <a:r>
              <a:rPr lang="en-US" dirty="0" smtClean="0"/>
              <a:t> </a:t>
            </a:r>
            <a:r>
              <a:rPr lang="en-US" dirty="0" err="1" smtClean="0"/>
              <a:t>የሚፃፉ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ዘረ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በማዕዘን</a:t>
            </a:r>
            <a:r>
              <a:rPr lang="en-US" dirty="0" smtClean="0"/>
              <a:t> </a:t>
            </a:r>
            <a:r>
              <a:rPr lang="en-US" dirty="0" err="1" smtClean="0"/>
              <a:t>ቅንፍ</a:t>
            </a:r>
            <a:r>
              <a:rPr lang="en-US" dirty="0" smtClean="0"/>
              <a:t> </a:t>
            </a:r>
            <a:r>
              <a:rPr lang="en-US" dirty="0" err="1" smtClean="0"/>
              <a:t>ይፃፋሉ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አንገት</a:t>
            </a:r>
            <a:r>
              <a:rPr lang="en-US" dirty="0" smtClean="0"/>
              <a:t>/</a:t>
            </a:r>
            <a:r>
              <a:rPr lang="en-US" dirty="0" err="1" smtClean="0"/>
              <a:t>አንድ</a:t>
            </a:r>
            <a:r>
              <a:rPr lang="en-US" dirty="0" smtClean="0"/>
              <a:t>/</a:t>
            </a:r>
            <a:r>
              <a:rPr lang="en-US" dirty="0" err="1" smtClean="0"/>
              <a:t>አንበሳ</a:t>
            </a:r>
            <a:r>
              <a:rPr lang="en-US" dirty="0" smtClean="0"/>
              <a:t>/</a:t>
            </a:r>
            <a:r>
              <a:rPr lang="en-US" dirty="0" err="1" smtClean="0"/>
              <a:t>ገንፎ</a:t>
            </a:r>
            <a:r>
              <a:rPr lang="en-US" dirty="0" smtClean="0"/>
              <a:t> =&gt; </a:t>
            </a:r>
            <a:r>
              <a:rPr lang="en-US" dirty="0" err="1" smtClean="0"/>
              <a:t>ዘረ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- </a:t>
            </a:r>
            <a:r>
              <a:rPr lang="en-US" dirty="0" err="1" smtClean="0"/>
              <a:t>በረት</a:t>
            </a:r>
            <a:r>
              <a:rPr lang="en-US" dirty="0" smtClean="0"/>
              <a:t>/</a:t>
            </a:r>
            <a:r>
              <a:rPr lang="en-US" dirty="0" err="1" smtClean="0"/>
              <a:t>ወረት</a:t>
            </a:r>
            <a:r>
              <a:rPr lang="en-US" dirty="0" smtClean="0"/>
              <a:t>፣ </a:t>
            </a:r>
            <a:r>
              <a:rPr lang="en-US" dirty="0" err="1" smtClean="0"/>
              <a:t>ደረሰ</a:t>
            </a:r>
            <a:r>
              <a:rPr lang="en-US" dirty="0" smtClean="0"/>
              <a:t>/</a:t>
            </a:r>
            <a:r>
              <a:rPr lang="en-US" dirty="0" err="1" smtClean="0"/>
              <a:t>ፈረሰ</a:t>
            </a:r>
            <a:r>
              <a:rPr lang="en-US" dirty="0" smtClean="0"/>
              <a:t>፣ </a:t>
            </a:r>
            <a:r>
              <a:rPr lang="en-US" dirty="0" err="1" smtClean="0"/>
              <a:t>ቢሮ</a:t>
            </a:r>
            <a:r>
              <a:rPr lang="en-US" dirty="0" smtClean="0"/>
              <a:t>/</a:t>
            </a:r>
            <a:r>
              <a:rPr lang="en-US" dirty="0" err="1" smtClean="0"/>
              <a:t>ቢራ</a:t>
            </a:r>
            <a:r>
              <a:rPr lang="en-US" dirty="0" smtClean="0"/>
              <a:t>፣ </a:t>
            </a:r>
            <a:r>
              <a:rPr lang="en-US" dirty="0" err="1" smtClean="0"/>
              <a:t>ወር</a:t>
            </a:r>
            <a:r>
              <a:rPr lang="en-US" dirty="0" smtClean="0"/>
              <a:t>/</a:t>
            </a:r>
            <a:r>
              <a:rPr lang="en-US" dirty="0" err="1" smtClean="0"/>
              <a:t>ወፍ</a:t>
            </a:r>
            <a:r>
              <a:rPr lang="en-US" dirty="0" smtClean="0"/>
              <a:t> =&gt;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አፀፋዊ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ሁኔታን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በነፃ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በእስር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/ተ-/ </a:t>
            </a:r>
            <a:r>
              <a:rPr lang="en-US" dirty="0" err="1" smtClean="0"/>
              <a:t>የምትል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ይመሰረታሉ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ቀየም</a:t>
            </a:r>
            <a:r>
              <a:rPr lang="en-US" dirty="0" smtClean="0"/>
              <a:t>-             </a:t>
            </a:r>
            <a:r>
              <a:rPr lang="en-US" dirty="0" err="1" smtClean="0"/>
              <a:t>ተቀየም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ደሰት</a:t>
            </a:r>
            <a:r>
              <a:rPr lang="en-US" dirty="0" smtClean="0"/>
              <a:t>-             </a:t>
            </a:r>
            <a:r>
              <a:rPr lang="en-US" dirty="0" err="1" smtClean="0"/>
              <a:t>ተደሰት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ጨነቅ</a:t>
            </a:r>
            <a:r>
              <a:rPr lang="en-US" dirty="0" smtClean="0"/>
              <a:t>-            </a:t>
            </a:r>
            <a:r>
              <a:rPr lang="en-US" dirty="0" err="1" smtClean="0"/>
              <a:t>ተጨነቅ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100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የአደራረግ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እንዴት</a:t>
            </a:r>
            <a:r>
              <a:rPr lang="en-US" dirty="0" smtClean="0"/>
              <a:t> </a:t>
            </a:r>
            <a:r>
              <a:rPr lang="en-US" dirty="0" err="1" smtClean="0"/>
              <a:t>እንደተፈፀመ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ድርጊቱ</a:t>
            </a:r>
            <a:r>
              <a:rPr lang="en-US" dirty="0" smtClean="0"/>
              <a:t> </a:t>
            </a:r>
            <a:r>
              <a:rPr lang="en-US" dirty="0" err="1" smtClean="0"/>
              <a:t>በሀይል</a:t>
            </a:r>
            <a:r>
              <a:rPr lang="en-US" dirty="0" smtClean="0"/>
              <a:t>/</a:t>
            </a:r>
            <a:r>
              <a:rPr lang="en-US" dirty="0" err="1" smtClean="0"/>
              <a:t>በቀስታ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በጥንቃቄ</a:t>
            </a:r>
            <a:r>
              <a:rPr lang="en-US" dirty="0" smtClean="0"/>
              <a:t> /</a:t>
            </a:r>
            <a:r>
              <a:rPr lang="en-US" dirty="0" err="1" smtClean="0"/>
              <a:t>በዘፈቀደ</a:t>
            </a:r>
            <a:r>
              <a:rPr lang="en-US" dirty="0" smtClean="0"/>
              <a:t> </a:t>
            </a:r>
            <a:r>
              <a:rPr lang="en-US" dirty="0" err="1" smtClean="0"/>
              <a:t>የተፈፀመ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አጠንካሪ</a:t>
            </a:r>
            <a:r>
              <a:rPr lang="en-US" dirty="0" smtClean="0"/>
              <a:t> </a:t>
            </a:r>
            <a:r>
              <a:rPr lang="en-US" dirty="0" err="1" smtClean="0"/>
              <a:t>አዕማድ</a:t>
            </a:r>
            <a:r>
              <a:rPr lang="en-US" dirty="0" smtClean="0"/>
              <a:t>፡- </a:t>
            </a:r>
            <a:r>
              <a:rPr lang="en-US" dirty="0" err="1" smtClean="0"/>
              <a:t>በሀይል</a:t>
            </a:r>
            <a:r>
              <a:rPr lang="en-US" dirty="0" smtClean="0"/>
              <a:t>/</a:t>
            </a:r>
            <a:r>
              <a:rPr lang="en-US" dirty="0" err="1" smtClean="0"/>
              <a:t>በድንገት</a:t>
            </a:r>
            <a:r>
              <a:rPr lang="en-US" dirty="0" smtClean="0"/>
              <a:t> </a:t>
            </a:r>
            <a:r>
              <a:rPr lang="en-US" dirty="0" err="1" smtClean="0"/>
              <a:t>የተፈፀመ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ያሳያሉ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ስር</a:t>
            </a:r>
            <a:r>
              <a:rPr lang="en-US" u="sng" dirty="0" smtClean="0"/>
              <a:t> </a:t>
            </a:r>
            <a:r>
              <a:rPr lang="en-US" dirty="0" smtClean="0"/>
              <a:t>              </a:t>
            </a:r>
            <a:r>
              <a:rPr lang="en-US" u="sng" dirty="0" err="1" smtClean="0"/>
              <a:t>አጠንካሪ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ስ-ብ-ር            </a:t>
            </a:r>
            <a:r>
              <a:rPr lang="en-US" dirty="0" err="1" smtClean="0"/>
              <a:t>ስብር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ክ-ፍ-ት            </a:t>
            </a:r>
            <a:r>
              <a:rPr lang="en-US" dirty="0" err="1" smtClean="0"/>
              <a:t>ክፍት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ም-ል-ስ           </a:t>
            </a:r>
            <a:r>
              <a:rPr lang="en-US" dirty="0" err="1" smtClean="0"/>
              <a:t>ምልስ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ው-ር-ድ           </a:t>
            </a:r>
            <a:r>
              <a:rPr lang="en-US" dirty="0" err="1" smtClean="0"/>
              <a:t>ውርድ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ዝ-ግ                </a:t>
            </a:r>
            <a:r>
              <a:rPr lang="en-US" dirty="0" err="1" smtClean="0"/>
              <a:t>ዝግት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ብ-ል                </a:t>
            </a:r>
            <a:r>
              <a:rPr lang="en-US" dirty="0" err="1" smtClean="0"/>
              <a:t>ብልት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ግ-ፍ                 </a:t>
            </a:r>
            <a:r>
              <a:rPr lang="en-US" dirty="0" err="1" smtClean="0"/>
              <a:t>ግፍት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ው-ጥ               </a:t>
            </a:r>
            <a:r>
              <a:rPr lang="en-US" dirty="0" err="1" smtClean="0"/>
              <a:t>ውጥት</a:t>
            </a:r>
            <a:r>
              <a:rPr lang="en-US" dirty="0" smtClean="0"/>
              <a:t>-</a:t>
            </a:r>
          </a:p>
          <a:p>
            <a:pPr algn="just"/>
            <a:r>
              <a:rPr lang="en-US" dirty="0" err="1" smtClean="0"/>
              <a:t>እንደግስ</a:t>
            </a:r>
            <a:r>
              <a:rPr lang="en-US" dirty="0" smtClean="0"/>
              <a:t> </a:t>
            </a:r>
            <a:r>
              <a:rPr lang="en-US" dirty="0" err="1" smtClean="0"/>
              <a:t>የሚቆጠሩት</a:t>
            </a:r>
            <a:r>
              <a:rPr lang="en-US" dirty="0" smtClean="0"/>
              <a:t> ከ “</a:t>
            </a:r>
            <a:r>
              <a:rPr lang="en-US" dirty="0" err="1" smtClean="0"/>
              <a:t>አለ</a:t>
            </a:r>
            <a:r>
              <a:rPr lang="en-US" dirty="0" smtClean="0"/>
              <a:t>” </a:t>
            </a:r>
            <a:r>
              <a:rPr lang="en-US" dirty="0" err="1" smtClean="0"/>
              <a:t>ወይም</a:t>
            </a:r>
            <a:r>
              <a:rPr lang="en-US" dirty="0" smtClean="0"/>
              <a:t> “</a:t>
            </a:r>
            <a:r>
              <a:rPr lang="en-US" dirty="0" err="1" smtClean="0"/>
              <a:t>አደረገ</a:t>
            </a:r>
            <a:r>
              <a:rPr lang="en-US" dirty="0" smtClean="0"/>
              <a:t>”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ሲቀናጁ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101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አለሳላሽ</a:t>
            </a:r>
            <a:r>
              <a:rPr lang="en-US" dirty="0" smtClean="0"/>
              <a:t> </a:t>
            </a:r>
            <a:r>
              <a:rPr lang="en-US" dirty="0" err="1" smtClean="0"/>
              <a:t>አዕማድ</a:t>
            </a:r>
            <a:r>
              <a:rPr lang="en-US" dirty="0" smtClean="0"/>
              <a:t>፡- </a:t>
            </a:r>
            <a:r>
              <a:rPr lang="en-US" dirty="0" err="1" smtClean="0"/>
              <a:t>ረጋና</a:t>
            </a:r>
            <a:r>
              <a:rPr lang="en-US" dirty="0" smtClean="0"/>
              <a:t> </a:t>
            </a:r>
            <a:r>
              <a:rPr lang="en-US" dirty="0" err="1" smtClean="0"/>
              <a:t>ቀስ</a:t>
            </a:r>
            <a:r>
              <a:rPr lang="en-US" dirty="0" smtClean="0"/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</a:t>
            </a:r>
            <a:r>
              <a:rPr lang="en-US" dirty="0" err="1" smtClean="0"/>
              <a:t>የተፈፀመ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ያሳያሉ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u="sng" dirty="0" err="1" smtClean="0"/>
              <a:t>ስር</a:t>
            </a:r>
            <a:r>
              <a:rPr lang="en-US" dirty="0" smtClean="0"/>
              <a:t>                     </a:t>
            </a:r>
            <a:r>
              <a:rPr lang="en-US" u="sng" dirty="0" err="1" smtClean="0"/>
              <a:t>አለሳላሽ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ስ-ብ-ር                   </a:t>
            </a:r>
            <a:r>
              <a:rPr lang="en-US" dirty="0" err="1" smtClean="0"/>
              <a:t>ሰብር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ክ-ፍ-ት                   </a:t>
            </a:r>
            <a:r>
              <a:rPr lang="en-US" dirty="0" err="1" smtClean="0"/>
              <a:t>ከፍት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ው-ር-ድ                 </a:t>
            </a:r>
            <a:r>
              <a:rPr lang="en-US" dirty="0" err="1" smtClean="0"/>
              <a:t>ወረድ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ም-ል-ስ                  </a:t>
            </a:r>
            <a:r>
              <a:rPr lang="en-US" dirty="0" err="1" smtClean="0"/>
              <a:t>መለስ</a:t>
            </a:r>
            <a:r>
              <a:rPr lang="en-US" dirty="0" smtClean="0"/>
              <a:t>-</a:t>
            </a:r>
          </a:p>
          <a:p>
            <a:pPr algn="just"/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የሚሆነው</a:t>
            </a:r>
            <a:r>
              <a:rPr lang="en-US" dirty="0" smtClean="0"/>
              <a:t> </a:t>
            </a:r>
            <a:r>
              <a:rPr lang="en-US" dirty="0" err="1" smtClean="0"/>
              <a:t>ጥምሩ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ሰበር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ከፈት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endParaRPr lang="en-US" dirty="0" smtClean="0"/>
          </a:p>
          <a:p>
            <a:pPr algn="just"/>
            <a:r>
              <a:rPr lang="en-US" dirty="0" err="1" smtClean="0"/>
              <a:t>የአደራረግ</a:t>
            </a:r>
            <a:r>
              <a:rPr lang="en-US" dirty="0" smtClean="0"/>
              <a:t> </a:t>
            </a:r>
            <a:r>
              <a:rPr lang="en-US" dirty="0" err="1" smtClean="0"/>
              <a:t>አዕማድ</a:t>
            </a:r>
            <a:r>
              <a:rPr lang="en-US" dirty="0" smtClean="0"/>
              <a:t> </a:t>
            </a:r>
            <a:r>
              <a:rPr lang="en-US" dirty="0" err="1" smtClean="0"/>
              <a:t>በተግባራቸው</a:t>
            </a:r>
            <a:r>
              <a:rPr lang="en-US" dirty="0" smtClean="0"/>
              <a:t> </a:t>
            </a:r>
            <a:r>
              <a:rPr lang="en-US" dirty="0" err="1" smtClean="0"/>
              <a:t>ግስም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ግስም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በግስነታቸው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በተውሳከ</a:t>
            </a:r>
            <a:r>
              <a:rPr lang="en-US" dirty="0" smtClean="0"/>
              <a:t> </a:t>
            </a:r>
            <a:r>
              <a:rPr lang="en-US" dirty="0" err="1" smtClean="0"/>
              <a:t>ግስነታቸው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አደራረግን</a:t>
            </a:r>
            <a:r>
              <a:rPr lang="en-US" dirty="0" smtClean="0"/>
              <a:t> </a:t>
            </a:r>
            <a:r>
              <a:rPr lang="en-US" dirty="0" err="1" smtClean="0"/>
              <a:t>ያሳያሉ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102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50"/>
                </a:solidFill>
              </a:rPr>
              <a:t>የጥምር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ግሶች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አመሰራረት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r>
              <a:rPr lang="en-US" dirty="0" smtClean="0"/>
              <a:t> </a:t>
            </a:r>
            <a:r>
              <a:rPr lang="en-US" dirty="0" err="1" smtClean="0"/>
              <a:t>ከሚሉት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በመጣመር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አደራረግን</a:t>
            </a:r>
            <a:r>
              <a:rPr lang="en-US" dirty="0" smtClean="0"/>
              <a:t> </a:t>
            </a:r>
            <a:r>
              <a:rPr lang="en-US" dirty="0" err="1" smtClean="0"/>
              <a:t>የሚያሳዩት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የሚመደቡ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ግሶቹ</a:t>
            </a:r>
            <a:r>
              <a:rPr lang="en-US" dirty="0" smtClean="0"/>
              <a:t> </a:t>
            </a:r>
            <a:r>
              <a:rPr lang="en-US" dirty="0" err="1" smtClean="0"/>
              <a:t>ከስሞች</a:t>
            </a:r>
            <a:r>
              <a:rPr lang="en-US" dirty="0" smtClean="0"/>
              <a:t> </a:t>
            </a:r>
            <a:r>
              <a:rPr lang="en-US" dirty="0" err="1" smtClean="0"/>
              <a:t>ጋርም</a:t>
            </a:r>
            <a:r>
              <a:rPr lang="en-US" dirty="0" smtClean="0"/>
              <a:t> </a:t>
            </a:r>
            <a:r>
              <a:rPr lang="en-US" dirty="0" err="1" smtClean="0"/>
              <a:t>አየተጣመሩ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ግስን</a:t>
            </a:r>
            <a:r>
              <a:rPr lang="en-US" dirty="0" smtClean="0"/>
              <a:t> </a:t>
            </a:r>
            <a:r>
              <a:rPr lang="en-US" dirty="0" err="1" smtClean="0"/>
              <a:t>ይመሰርታሉ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ፀጥ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            </a:t>
            </a:r>
            <a:r>
              <a:rPr lang="en-US" dirty="0" err="1" smtClean="0"/>
              <a:t>ፀጥ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ከፍ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            </a:t>
            </a:r>
            <a:r>
              <a:rPr lang="en-US" dirty="0" err="1" smtClean="0"/>
              <a:t>ከፍ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ቀና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            </a:t>
            </a:r>
            <a:r>
              <a:rPr lang="en-US" dirty="0" err="1" smtClean="0"/>
              <a:t>ቀና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endParaRPr lang="en-US" dirty="0" smtClean="0"/>
          </a:p>
          <a:p>
            <a:pPr algn="just"/>
            <a:r>
              <a:rPr lang="en-US" dirty="0" err="1" smtClean="0"/>
              <a:t>አምዱ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በመደጋገም</a:t>
            </a:r>
            <a:r>
              <a:rPr lang="en-US" dirty="0" smtClean="0"/>
              <a:t> </a:t>
            </a:r>
            <a:r>
              <a:rPr lang="en-US" dirty="0" err="1" smtClean="0"/>
              <a:t>የነገሩን</a:t>
            </a:r>
            <a:r>
              <a:rPr lang="en-US" dirty="0" smtClean="0"/>
              <a:t> </a:t>
            </a:r>
            <a:r>
              <a:rPr lang="en-US" dirty="0" err="1" smtClean="0"/>
              <a:t>መደጋገም</a:t>
            </a:r>
            <a:r>
              <a:rPr lang="en-US" dirty="0" smtClean="0"/>
              <a:t> </a:t>
            </a:r>
            <a:r>
              <a:rPr lang="en-US" dirty="0" err="1" smtClean="0"/>
              <a:t>የሚያለክቱ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ግሶችም</a:t>
            </a:r>
            <a:r>
              <a:rPr lang="en-US" dirty="0" smtClean="0"/>
              <a:t> </a:t>
            </a:r>
            <a:r>
              <a:rPr lang="en-US" dirty="0" err="1" smtClean="0"/>
              <a:t>ይመሰረታሉ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ተቃራኒ</a:t>
            </a:r>
            <a:r>
              <a:rPr lang="en-US" dirty="0" smtClean="0"/>
              <a:t> </a:t>
            </a:r>
            <a:r>
              <a:rPr lang="en-US" dirty="0" err="1" smtClean="0"/>
              <a:t>ቃላትንም</a:t>
            </a:r>
            <a:r>
              <a:rPr lang="en-US" dirty="0" smtClean="0"/>
              <a:t> </a:t>
            </a:r>
            <a:r>
              <a:rPr lang="en-US" dirty="0" err="1" smtClean="0"/>
              <a:t>በማጣመር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ከአለና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ሲጣመሩ</a:t>
            </a:r>
            <a:r>
              <a:rPr lang="en-US" dirty="0" smtClean="0"/>
              <a:t> </a:t>
            </a:r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ውስብስብ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ብቅ</a:t>
            </a:r>
            <a:r>
              <a:rPr lang="en-US" dirty="0" smtClean="0"/>
              <a:t> </a:t>
            </a:r>
            <a:r>
              <a:rPr lang="en-US" dirty="0" err="1" smtClean="0"/>
              <a:t>ጥልቅ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                 </a:t>
            </a:r>
            <a:r>
              <a:rPr lang="en-US" dirty="0" err="1" smtClean="0"/>
              <a:t>ያዝ</a:t>
            </a:r>
            <a:r>
              <a:rPr lang="en-US" dirty="0" smtClean="0"/>
              <a:t> </a:t>
            </a:r>
            <a:r>
              <a:rPr lang="en-US" dirty="0" err="1" smtClean="0"/>
              <a:t>ለቀቅ</a:t>
            </a:r>
            <a:r>
              <a:rPr lang="en-US" dirty="0" smtClean="0"/>
              <a:t> </a:t>
            </a:r>
            <a:r>
              <a:rPr lang="en-US" dirty="0" err="1" smtClean="0"/>
              <a:t>አደረ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ሳብ</a:t>
            </a:r>
            <a:r>
              <a:rPr lang="en-US" dirty="0" smtClean="0"/>
              <a:t> </a:t>
            </a:r>
            <a:r>
              <a:rPr lang="en-US" dirty="0" err="1" smtClean="0"/>
              <a:t>ረገብ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                  </a:t>
            </a:r>
            <a:r>
              <a:rPr lang="en-US" dirty="0" err="1" smtClean="0"/>
              <a:t>ወጣ</a:t>
            </a:r>
            <a:r>
              <a:rPr lang="en-US" dirty="0" smtClean="0"/>
              <a:t> </a:t>
            </a:r>
            <a:r>
              <a:rPr lang="en-US" dirty="0" err="1" smtClean="0"/>
              <a:t>ገባ</a:t>
            </a:r>
            <a:r>
              <a:rPr lang="en-US" dirty="0" smtClean="0"/>
              <a:t> </a:t>
            </a:r>
            <a:r>
              <a:rPr lang="en-US" dirty="0" err="1" smtClean="0"/>
              <a:t>አደረ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ፈራ</a:t>
            </a:r>
            <a:r>
              <a:rPr lang="en-US" dirty="0" smtClean="0"/>
              <a:t> </a:t>
            </a:r>
            <a:r>
              <a:rPr lang="en-US" dirty="0" err="1" smtClean="0"/>
              <a:t>ተባ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                     </a:t>
            </a:r>
          </a:p>
          <a:p>
            <a:pPr algn="just"/>
            <a:r>
              <a:rPr lang="en-US" dirty="0" err="1" smtClean="0"/>
              <a:t>ደጋጋሚ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ከአለና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ሲጣመሩ</a:t>
            </a:r>
            <a:r>
              <a:rPr lang="en-US" dirty="0" smtClean="0"/>
              <a:t> </a:t>
            </a:r>
            <a:r>
              <a:rPr lang="en-US" dirty="0" err="1" smtClean="0"/>
              <a:t>የሚመሰረቱትም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እንዲሁ</a:t>
            </a:r>
            <a:r>
              <a:rPr lang="en-US" dirty="0" smtClean="0"/>
              <a:t> </a:t>
            </a:r>
            <a:r>
              <a:rPr lang="en-US" dirty="0" err="1" smtClean="0"/>
              <a:t>ውስብስብ</a:t>
            </a:r>
            <a:r>
              <a:rPr lang="en-US" dirty="0" smtClean="0"/>
              <a:t> </a:t>
            </a:r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ያዝ</a:t>
            </a:r>
            <a:r>
              <a:rPr lang="en-US" dirty="0" smtClean="0"/>
              <a:t> </a:t>
            </a:r>
            <a:r>
              <a:rPr lang="en-US" dirty="0" err="1" smtClean="0"/>
              <a:t>ያዝ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ሰበር</a:t>
            </a:r>
            <a:r>
              <a:rPr lang="en-US" dirty="0" smtClean="0"/>
              <a:t> </a:t>
            </a:r>
            <a:r>
              <a:rPr lang="en-US" dirty="0" err="1" smtClean="0"/>
              <a:t>ሰበር</a:t>
            </a:r>
            <a:r>
              <a:rPr lang="en-US" dirty="0" smtClean="0"/>
              <a:t> </a:t>
            </a:r>
            <a:r>
              <a:rPr lang="en-US" dirty="0" err="1" smtClean="0"/>
              <a:t>አደረገ</a:t>
            </a:r>
            <a:r>
              <a:rPr lang="en-US" dirty="0" smtClean="0"/>
              <a:t>                     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ስብር</a:t>
            </a:r>
            <a:r>
              <a:rPr lang="en-US" dirty="0" smtClean="0"/>
              <a:t> </a:t>
            </a:r>
            <a:r>
              <a:rPr lang="en-US" dirty="0" err="1" smtClean="0"/>
              <a:t>ስብር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103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50"/>
                </a:solidFill>
              </a:rPr>
              <a:t>ውልድ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ተውሳከ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ግሶች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በቁዋንቁዋው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ያሉት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ቁጥራቸው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አይደለም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ተግባሩ</a:t>
            </a:r>
            <a:r>
              <a:rPr lang="en-US" dirty="0" smtClean="0"/>
              <a:t> </a:t>
            </a:r>
            <a:r>
              <a:rPr lang="en-US" dirty="0" err="1" smtClean="0"/>
              <a:t>የሚገለጸው</a:t>
            </a:r>
            <a:r>
              <a:rPr lang="en-US" dirty="0" smtClean="0"/>
              <a:t> </a:t>
            </a:r>
            <a:r>
              <a:rPr lang="en-US" dirty="0" err="1" smtClean="0"/>
              <a:t>በመስተዋድዳዊ</a:t>
            </a:r>
            <a:r>
              <a:rPr lang="en-US" dirty="0" smtClean="0"/>
              <a:t> </a:t>
            </a:r>
            <a:r>
              <a:rPr lang="en-US" dirty="0" err="1" smtClean="0"/>
              <a:t>ሀረጎች</a:t>
            </a:r>
            <a:r>
              <a:rPr lang="en-US" dirty="0" smtClean="0"/>
              <a:t>፣ </a:t>
            </a:r>
            <a:r>
              <a:rPr lang="en-US" dirty="0" err="1" smtClean="0"/>
              <a:t>በጥገኛ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በአደራረግ</a:t>
            </a:r>
            <a:r>
              <a:rPr lang="en-US" dirty="0" smtClean="0"/>
              <a:t> </a:t>
            </a:r>
            <a:r>
              <a:rPr lang="en-US" dirty="0" err="1" smtClean="0"/>
              <a:t>አዕምድ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ነባር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፣ </a:t>
            </a:r>
            <a:r>
              <a:rPr lang="en-US" dirty="0" err="1" smtClean="0"/>
              <a:t>ቶሎ</a:t>
            </a:r>
            <a:r>
              <a:rPr lang="en-US" dirty="0" smtClean="0"/>
              <a:t>፣ </a:t>
            </a:r>
            <a:r>
              <a:rPr lang="en-US" dirty="0" err="1" smtClean="0"/>
              <a:t>መቼ</a:t>
            </a:r>
            <a:r>
              <a:rPr lang="en-US" dirty="0" smtClean="0"/>
              <a:t>…</a:t>
            </a:r>
            <a:r>
              <a:rPr lang="en-US" dirty="0" err="1" smtClean="0"/>
              <a:t>ነባር</a:t>
            </a:r>
            <a:r>
              <a:rPr lang="en-US" dirty="0" smtClean="0"/>
              <a:t> </a:t>
            </a:r>
            <a:r>
              <a:rPr lang="en-US" dirty="0" err="1" smtClean="0"/>
              <a:t>የጊዜ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u="sng" dirty="0" err="1" smtClean="0"/>
              <a:t>ቅፅል</a:t>
            </a:r>
            <a:r>
              <a:rPr lang="en-US" dirty="0" smtClean="0"/>
              <a:t>                 </a:t>
            </a:r>
            <a:r>
              <a:rPr lang="en-US" u="sng" dirty="0" err="1" smtClean="0"/>
              <a:t>ተውሳከ</a:t>
            </a:r>
            <a:r>
              <a:rPr lang="en-US" u="sng" dirty="0" smtClean="0"/>
              <a:t> </a:t>
            </a:r>
            <a:r>
              <a:rPr lang="en-US" u="sng" dirty="0" err="1" smtClean="0"/>
              <a:t>ግስ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ክፉ</a:t>
            </a:r>
            <a:r>
              <a:rPr lang="en-US" dirty="0" smtClean="0"/>
              <a:t>                       </a:t>
            </a:r>
            <a:r>
              <a:rPr lang="en-US" dirty="0" err="1" smtClean="0"/>
              <a:t>ክፉኛ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ጅል</a:t>
            </a:r>
            <a:r>
              <a:rPr lang="en-US" dirty="0" smtClean="0"/>
              <a:t>                      </a:t>
            </a:r>
            <a:r>
              <a:rPr lang="en-US" dirty="0" err="1" smtClean="0"/>
              <a:t>ጅልኛ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ግም</a:t>
            </a:r>
            <a:r>
              <a:rPr lang="en-US" dirty="0" smtClean="0"/>
              <a:t>                      </a:t>
            </a:r>
            <a:r>
              <a:rPr lang="en-US" dirty="0" err="1" smtClean="0"/>
              <a:t>ግምኛ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ምን</a:t>
            </a:r>
            <a:r>
              <a:rPr lang="en-US" dirty="0" smtClean="0"/>
              <a:t>                      </a:t>
            </a:r>
            <a:r>
              <a:rPr lang="en-US" dirty="0" err="1" smtClean="0"/>
              <a:t>ምንኛ</a:t>
            </a:r>
            <a:endParaRPr lang="en-US" dirty="0" smtClean="0"/>
          </a:p>
          <a:p>
            <a:pPr algn="just"/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የሁዋሊት</a:t>
            </a:r>
            <a:r>
              <a:rPr lang="en-US" dirty="0" smtClean="0"/>
              <a:t>፣ </a:t>
            </a:r>
            <a:r>
              <a:rPr lang="en-US" dirty="0" err="1" smtClean="0"/>
              <a:t>የምብርክክ</a:t>
            </a:r>
            <a:r>
              <a:rPr lang="en-US" dirty="0" smtClean="0"/>
              <a:t>፣ </a:t>
            </a:r>
            <a:r>
              <a:rPr lang="en-US" dirty="0" err="1" smtClean="0"/>
              <a:t>የጎድን</a:t>
            </a:r>
            <a:r>
              <a:rPr lang="en-US" dirty="0" smtClean="0"/>
              <a:t>፣ </a:t>
            </a:r>
            <a:r>
              <a:rPr lang="en-US" dirty="0" err="1" smtClean="0"/>
              <a:t>የጎሪጥ</a:t>
            </a:r>
            <a:r>
              <a:rPr lang="en-US" dirty="0" smtClean="0"/>
              <a:t>፣ </a:t>
            </a:r>
            <a:r>
              <a:rPr lang="en-US" dirty="0" err="1" smtClean="0"/>
              <a:t>የመሳሰሉት</a:t>
            </a:r>
            <a:r>
              <a:rPr lang="en-US" dirty="0" smtClean="0"/>
              <a:t> </a:t>
            </a:r>
            <a:r>
              <a:rPr lang="en-US" dirty="0" err="1" smtClean="0"/>
              <a:t>በስሞች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/የ-/ን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ይመሰረታሉ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104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50"/>
                </a:solidFill>
              </a:rPr>
              <a:t>በጥመራ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የሚመሰረቱ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ተውሳከ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ግሶች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በቁዋንቁዋው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በቁጥር</a:t>
            </a:r>
            <a:r>
              <a:rPr lang="en-US" dirty="0" smtClean="0"/>
              <a:t> </a:t>
            </a:r>
            <a:r>
              <a:rPr lang="en-US" dirty="0" err="1" smtClean="0"/>
              <a:t>አነስተኛ</a:t>
            </a:r>
            <a:r>
              <a:rPr lang="en-US" dirty="0" smtClean="0"/>
              <a:t> </a:t>
            </a:r>
            <a:r>
              <a:rPr lang="en-US" dirty="0" err="1" smtClean="0"/>
              <a:t>ቢሆኑም</a:t>
            </a:r>
            <a:r>
              <a:rPr lang="en-US" dirty="0" smtClean="0"/>
              <a:t> </a:t>
            </a:r>
            <a:r>
              <a:rPr lang="en-US" dirty="0" err="1" smtClean="0"/>
              <a:t>የተወሰኑ</a:t>
            </a:r>
            <a:r>
              <a:rPr lang="en-US" dirty="0" smtClean="0"/>
              <a:t> </a:t>
            </a:r>
            <a:r>
              <a:rPr lang="en-US" dirty="0" err="1" smtClean="0"/>
              <a:t>በጥመራ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ግሶችም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ጥምር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ግሶቹ</a:t>
            </a:r>
            <a:r>
              <a:rPr lang="en-US" dirty="0" smtClean="0"/>
              <a:t> </a:t>
            </a:r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ቃሎችን</a:t>
            </a:r>
            <a:r>
              <a:rPr lang="en-US" dirty="0" smtClean="0"/>
              <a:t> </a:t>
            </a:r>
            <a:r>
              <a:rPr lang="en-US" dirty="0" err="1" smtClean="0"/>
              <a:t>በመደጋገምና</a:t>
            </a:r>
            <a:r>
              <a:rPr lang="en-US" dirty="0" smtClean="0"/>
              <a:t> </a:t>
            </a:r>
            <a:r>
              <a:rPr lang="en-US" dirty="0" err="1" smtClean="0"/>
              <a:t>አጣማሪ</a:t>
            </a:r>
            <a:r>
              <a:rPr lang="en-US" dirty="0" smtClean="0"/>
              <a:t> </a:t>
            </a:r>
            <a:r>
              <a:rPr lang="en-US" dirty="0" err="1" smtClean="0"/>
              <a:t>በመጠቀም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በመደጋገም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ትንሽ</a:t>
            </a:r>
            <a:r>
              <a:rPr lang="en-US" dirty="0" smtClean="0"/>
              <a:t> </a:t>
            </a:r>
            <a:r>
              <a:rPr lang="en-US" dirty="0" err="1" smtClean="0"/>
              <a:t>ትንሽ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ጥቂት</a:t>
            </a:r>
            <a:r>
              <a:rPr lang="en-US" dirty="0" smtClean="0"/>
              <a:t>  </a:t>
            </a:r>
            <a:r>
              <a:rPr lang="en-US" dirty="0" err="1" smtClean="0"/>
              <a:t>ጥቂት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ቶሎ</a:t>
            </a:r>
            <a:r>
              <a:rPr lang="en-US" dirty="0" smtClean="0"/>
              <a:t> </a:t>
            </a:r>
            <a:r>
              <a:rPr lang="en-US" dirty="0" err="1" smtClean="0"/>
              <a:t>ቶሎ</a:t>
            </a:r>
            <a:endParaRPr lang="en-US" dirty="0" smtClean="0"/>
          </a:p>
          <a:p>
            <a:pPr algn="just"/>
            <a:r>
              <a:rPr lang="en-US" dirty="0" err="1" smtClean="0"/>
              <a:t>በጥመራ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ቀስበቀስ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እጅበእጅ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105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ድምፃዊና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ዘረ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ድምፃዊ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አፃፃፍ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መደበኛው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የአማርኛ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የአፃፃፍ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ስረዓት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ቀለማዊ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ማለትም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በቃሉ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ውስጥ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የሚገኙት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ተናባቢዎችና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አናባቢዎች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በአንድ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ላይ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ተጣምረው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የሚፃፉት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ድምፃዊ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ወይም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በዘረ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ድምፃዊ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አፃፃፍ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ስረዓት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ግን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አናባቢዎችና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ተናባቢዎች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ተነጣጥለው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ለየብቻቸው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የሚፃፉት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በቃላት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ውስጥ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ያሉ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ትርጉም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ለይ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የሆኑ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ተብለው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ይጠራሉ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ሁለት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ቃላት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በሁለት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የተለያዩ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ምክንያት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የተለያየ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ትርጉም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የሚይዙ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ከሆነ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እነዚያ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ተፃራሪ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ናቸው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ድምፆቹ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መገኛ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ቦታ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መጀመሪያ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፣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መካከል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ወይም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መጨረሻ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ሊሆን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ይችላል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መጀመሪያ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ላይ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ሲገኙ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፡- 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ምሳሌ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፡-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ስእር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ድእር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መካከል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ሲገኙ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ምሳሌ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፡-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ቅኣል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ቅእል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በቃል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መጨረሻ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ሲገኙ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ምሳሌ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፡-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ቅኡም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ቅኡር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የድምፆች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ስርጭትና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ቅንጅት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ቅንጅት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አንዱ</a:t>
            </a:r>
            <a:r>
              <a:rPr lang="en-US" dirty="0" smtClean="0"/>
              <a:t> </a:t>
            </a:r>
            <a:r>
              <a:rPr lang="en-US" dirty="0" err="1" smtClean="0"/>
              <a:t>ከሌላው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ሲቀናጅ</a:t>
            </a:r>
            <a:r>
              <a:rPr lang="en-US" dirty="0" smtClean="0"/>
              <a:t> </a:t>
            </a:r>
            <a:r>
              <a:rPr lang="en-US" dirty="0" err="1" smtClean="0"/>
              <a:t>ማን</a:t>
            </a:r>
            <a:r>
              <a:rPr lang="en-US" dirty="0" smtClean="0"/>
              <a:t> </a:t>
            </a:r>
            <a:r>
              <a:rPr lang="en-US" dirty="0" err="1" smtClean="0"/>
              <a:t>ከማን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ይቀናጃል</a:t>
            </a:r>
            <a:r>
              <a:rPr lang="en-US" dirty="0" smtClean="0"/>
              <a:t>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የሚመለከት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ተናጠላዊ</a:t>
            </a:r>
            <a:r>
              <a:rPr lang="en-US" dirty="0" smtClean="0"/>
              <a:t> </a:t>
            </a:r>
            <a:r>
              <a:rPr lang="en-US" dirty="0" err="1" smtClean="0"/>
              <a:t>ስርጭት</a:t>
            </a:r>
            <a:r>
              <a:rPr lang="en-US" dirty="0" smtClean="0"/>
              <a:t>፡- </a:t>
            </a:r>
            <a:r>
              <a:rPr lang="en-US" dirty="0" err="1" smtClean="0"/>
              <a:t>በቁዋንቁዋው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ተናጠላዊ</a:t>
            </a:r>
            <a:r>
              <a:rPr lang="en-US" dirty="0" smtClean="0"/>
              <a:t> </a:t>
            </a:r>
            <a:r>
              <a:rPr lang="en-US" dirty="0" err="1" smtClean="0"/>
              <a:t>ድምፆችን</a:t>
            </a:r>
            <a:r>
              <a:rPr lang="en-US" dirty="0" smtClean="0"/>
              <a:t> </a:t>
            </a:r>
            <a:r>
              <a:rPr lang="en-US" dirty="0" err="1" smtClean="0"/>
              <a:t>ስርጭት</a:t>
            </a:r>
            <a:r>
              <a:rPr lang="en-US" dirty="0" smtClean="0"/>
              <a:t> </a:t>
            </a:r>
            <a:r>
              <a:rPr lang="en-US" dirty="0" err="1" smtClean="0"/>
              <a:t>የሚመለከት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መጀመሪያ</a:t>
            </a:r>
            <a:r>
              <a:rPr lang="en-US" dirty="0" smtClean="0"/>
              <a:t>፣ </a:t>
            </a:r>
            <a:r>
              <a:rPr lang="en-US" dirty="0" err="1" smtClean="0"/>
              <a:t>መካከልና</a:t>
            </a:r>
            <a:r>
              <a:rPr lang="en-US" dirty="0" smtClean="0"/>
              <a:t> </a:t>
            </a:r>
            <a:r>
              <a:rPr lang="en-US" dirty="0" err="1" smtClean="0"/>
              <a:t>መጨረሻ</a:t>
            </a:r>
            <a:r>
              <a:rPr lang="en-US" dirty="0" smtClean="0"/>
              <a:t> </a:t>
            </a:r>
            <a:r>
              <a:rPr lang="en-US" dirty="0" err="1" smtClean="0"/>
              <a:t>የመሰለፍ</a:t>
            </a:r>
            <a:r>
              <a:rPr lang="en-US" dirty="0" smtClean="0"/>
              <a:t> </a:t>
            </a:r>
            <a:r>
              <a:rPr lang="en-US" dirty="0" err="1" smtClean="0"/>
              <a:t>እድል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ተናባቢዎች</a:t>
            </a:r>
            <a:r>
              <a:rPr lang="en-US" dirty="0" smtClean="0"/>
              <a:t> ከ/ኝ/ </a:t>
            </a:r>
            <a:r>
              <a:rPr lang="en-US" dirty="0" err="1" smtClean="0"/>
              <a:t>በስተቀር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መጀመሪያ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ይሰለፋሉ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ከአናባቢዎች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/እ/ ና /ኣ/ </a:t>
            </a:r>
            <a:r>
              <a:rPr lang="en-US" dirty="0" err="1" smtClean="0"/>
              <a:t>በስፋት</a:t>
            </a:r>
            <a:r>
              <a:rPr lang="en-US" dirty="0" smtClean="0"/>
              <a:t> </a:t>
            </a:r>
            <a:r>
              <a:rPr lang="en-US" dirty="0" err="1" smtClean="0"/>
              <a:t>ይሰለፋሉ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ቅንጅታዊ</a:t>
            </a:r>
            <a:r>
              <a:rPr lang="en-US" dirty="0" smtClean="0"/>
              <a:t> </a:t>
            </a:r>
            <a:r>
              <a:rPr lang="en-US" dirty="0" err="1" smtClean="0"/>
              <a:t>ስርጭት</a:t>
            </a:r>
            <a:r>
              <a:rPr lang="en-US" dirty="0" smtClean="0"/>
              <a:t>፡-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ተቀናጅተው</a:t>
            </a:r>
            <a:r>
              <a:rPr lang="en-US" dirty="0" smtClean="0"/>
              <a:t> </a:t>
            </a:r>
            <a:r>
              <a:rPr lang="en-US" dirty="0" err="1" smtClean="0"/>
              <a:t>የሚሰለፉበትን</a:t>
            </a:r>
            <a:r>
              <a:rPr lang="en-US" dirty="0" smtClean="0"/>
              <a:t> </a:t>
            </a:r>
            <a:r>
              <a:rPr lang="en-US" dirty="0" err="1" smtClean="0"/>
              <a:t>ስረዓት</a:t>
            </a:r>
            <a:r>
              <a:rPr lang="en-US" dirty="0" smtClean="0"/>
              <a:t> </a:t>
            </a:r>
            <a:r>
              <a:rPr lang="en-US" dirty="0" err="1" smtClean="0"/>
              <a:t>ይመለከታል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smtClean="0"/>
              <a:t>ከ/ኝ/ና </a:t>
            </a:r>
            <a:r>
              <a:rPr lang="en-US" dirty="0" err="1" smtClean="0"/>
              <a:t>ከዳረኞቹ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</a:t>
            </a:r>
            <a:r>
              <a:rPr lang="en-US" dirty="0" err="1" smtClean="0"/>
              <a:t>በስተቀር</a:t>
            </a:r>
            <a:r>
              <a:rPr lang="en-US" dirty="0" smtClean="0"/>
              <a:t> </a:t>
            </a:r>
            <a:r>
              <a:rPr lang="en-US" dirty="0" err="1" smtClean="0"/>
              <a:t>ሌሎቹ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መነሻ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ከተገኙ</a:t>
            </a:r>
            <a:r>
              <a:rPr lang="en-US" dirty="0" smtClean="0"/>
              <a:t> </a:t>
            </a:r>
            <a:r>
              <a:rPr lang="en-US" dirty="0" err="1" smtClean="0"/>
              <a:t>ቀጥሎ</a:t>
            </a:r>
            <a:r>
              <a:rPr lang="en-US" dirty="0" smtClean="0"/>
              <a:t> </a:t>
            </a:r>
            <a:r>
              <a:rPr lang="en-US" dirty="0" err="1" smtClean="0"/>
              <a:t>የሚመጣው</a:t>
            </a:r>
            <a:r>
              <a:rPr lang="en-US" dirty="0" smtClean="0"/>
              <a:t> </a:t>
            </a:r>
            <a:r>
              <a:rPr lang="en-US" dirty="0" err="1" smtClean="0"/>
              <a:t>ማነው</a:t>
            </a:r>
            <a:r>
              <a:rPr lang="en-US" dirty="0" smtClean="0"/>
              <a:t>?</a:t>
            </a:r>
          </a:p>
          <a:p>
            <a:pPr algn="just"/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ቀጣዩ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ቀጥሎ</a:t>
            </a:r>
            <a:r>
              <a:rPr lang="en-US" dirty="0" smtClean="0"/>
              <a:t> </a:t>
            </a:r>
            <a:r>
              <a:rPr lang="en-US" dirty="0" err="1" smtClean="0"/>
              <a:t>የሚመጣው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ተናባቢዎች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በቃላት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ሲሰለፉ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ሲሰደሩ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ከአናባቢ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ከተናባቢ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በቃላት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ተከታትለው</a:t>
            </a:r>
            <a:r>
              <a:rPr lang="en-US" dirty="0" smtClean="0"/>
              <a:t> </a:t>
            </a:r>
            <a:r>
              <a:rPr lang="en-US" dirty="0" err="1" smtClean="0"/>
              <a:t>የሚመጡት</a:t>
            </a:r>
            <a:r>
              <a:rPr lang="en-US" dirty="0" smtClean="0"/>
              <a:t> </a:t>
            </a:r>
            <a:r>
              <a:rPr lang="en-US" dirty="0" err="1" smtClean="0"/>
              <a:t>ተናባቢዎች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መጀመሪያ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መካከልና</a:t>
            </a:r>
            <a:r>
              <a:rPr lang="en-US" dirty="0" smtClean="0"/>
              <a:t> </a:t>
            </a:r>
            <a:r>
              <a:rPr lang="en-US" dirty="0" err="1" smtClean="0"/>
              <a:t>መጨረሻ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ተናባቢዎች</a:t>
            </a:r>
            <a:r>
              <a:rPr lang="en-US" dirty="0" smtClean="0"/>
              <a:t> </a:t>
            </a:r>
            <a:r>
              <a:rPr lang="en-US" dirty="0" err="1" smtClean="0"/>
              <a:t>ተከታትለው</a:t>
            </a:r>
            <a:r>
              <a:rPr lang="en-US" dirty="0" smtClean="0"/>
              <a:t> </a:t>
            </a:r>
            <a:r>
              <a:rPr lang="en-US" dirty="0" err="1" smtClean="0"/>
              <a:t>ሊመጡ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ምሳሌ</a:t>
            </a:r>
            <a:r>
              <a:rPr lang="en-US" dirty="0" smtClean="0"/>
              <a:t> - </a:t>
            </a:r>
            <a:r>
              <a:rPr lang="en-US" dirty="0" err="1" smtClean="0"/>
              <a:t>ሰንበት</a:t>
            </a:r>
            <a:r>
              <a:rPr lang="en-US" dirty="0" smtClean="0"/>
              <a:t>     /ስ</a:t>
            </a:r>
            <a:r>
              <a:rPr lang="am-ET" dirty="0" smtClean="0"/>
              <a:t>ኧ</a:t>
            </a:r>
            <a:r>
              <a:rPr lang="en-US" dirty="0" err="1" smtClean="0"/>
              <a:t>ንብ</a:t>
            </a:r>
            <a:r>
              <a:rPr lang="am-ET" dirty="0" smtClean="0"/>
              <a:t>ኧ</a:t>
            </a:r>
            <a:r>
              <a:rPr lang="en-US" dirty="0" smtClean="0"/>
              <a:t>ት/         [ስ</a:t>
            </a:r>
            <a:r>
              <a:rPr lang="am-ET" dirty="0" smtClean="0"/>
              <a:t>ኧ</a:t>
            </a:r>
            <a:r>
              <a:rPr lang="en-US" dirty="0" err="1" smtClean="0"/>
              <a:t>ምብ</a:t>
            </a:r>
            <a:r>
              <a:rPr lang="am-ET" dirty="0" smtClean="0"/>
              <a:t>ኧ</a:t>
            </a:r>
            <a:r>
              <a:rPr lang="en-US" dirty="0" smtClean="0"/>
              <a:t>ት] </a:t>
            </a:r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አንገት</a:t>
            </a:r>
            <a:r>
              <a:rPr lang="en-US" dirty="0" smtClean="0"/>
              <a:t>     /</a:t>
            </a:r>
            <a:r>
              <a:rPr lang="en-US" dirty="0" err="1" smtClean="0"/>
              <a:t>ኣንግ</a:t>
            </a:r>
            <a:r>
              <a:rPr lang="am-ET" dirty="0" smtClean="0"/>
              <a:t>ኧ</a:t>
            </a:r>
            <a:r>
              <a:rPr lang="en-US" dirty="0" smtClean="0"/>
              <a:t>ት/             [ </a:t>
            </a:r>
            <a:r>
              <a:rPr lang="en-US" dirty="0" err="1" smtClean="0"/>
              <a:t>ኣ</a:t>
            </a:r>
            <a:r>
              <a:rPr lang="en-US" dirty="0" err="1" smtClean="0">
                <a:latin typeface="Power Geez Unicode1"/>
              </a:rPr>
              <a:t>°</a:t>
            </a:r>
            <a:r>
              <a:rPr lang="en-US" dirty="0" err="1" smtClean="0"/>
              <a:t>ንግ</a:t>
            </a:r>
            <a:r>
              <a:rPr lang="am-ET" dirty="0" smtClean="0"/>
              <a:t>ኧ</a:t>
            </a:r>
            <a:r>
              <a:rPr lang="en-US" dirty="0" smtClean="0"/>
              <a:t>ት ] </a:t>
            </a:r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ብቡ</a:t>
            </a:r>
            <a:r>
              <a:rPr lang="en-US" dirty="0" smtClean="0"/>
              <a:t>       /</a:t>
            </a:r>
            <a:r>
              <a:rPr lang="en-US" dirty="0" err="1" smtClean="0"/>
              <a:t>ብእብኡ</a:t>
            </a:r>
            <a:r>
              <a:rPr lang="en-US" dirty="0" smtClean="0"/>
              <a:t>/              [</a:t>
            </a:r>
            <a:r>
              <a:rPr lang="en-US" dirty="0" err="1" smtClean="0"/>
              <a:t>ብ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ኡብ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ኡ</a:t>
            </a:r>
            <a:r>
              <a:rPr lang="en-US" dirty="0" smtClean="0"/>
              <a:t> ] </a:t>
            </a:r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አንድ</a:t>
            </a:r>
            <a:r>
              <a:rPr lang="en-US" dirty="0" smtClean="0"/>
              <a:t>     /</a:t>
            </a:r>
            <a:r>
              <a:rPr lang="en-US" dirty="0" err="1" smtClean="0"/>
              <a:t>ኣንድ</a:t>
            </a:r>
            <a:r>
              <a:rPr lang="en-US" dirty="0" smtClean="0"/>
              <a:t>/                   [ </a:t>
            </a:r>
            <a:r>
              <a:rPr lang="en-US" dirty="0" err="1" smtClean="0"/>
              <a:t>ኣንድ</a:t>
            </a:r>
            <a:r>
              <a:rPr lang="en-US" dirty="0" smtClean="0"/>
              <a:t> ] 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አ  › እ-</a:t>
            </a:r>
            <a:r>
              <a:rPr lang="en-US" dirty="0" err="1" smtClean="0"/>
              <a:t>ብኣብ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ተአ</a:t>
            </a:r>
            <a:r>
              <a:rPr lang="en-US" dirty="0" smtClean="0"/>
              <a:t> › /</a:t>
            </a:r>
            <a:r>
              <a:rPr lang="en-US" dirty="0" err="1" smtClean="0"/>
              <a:t>ንኣ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err="1" smtClean="0"/>
              <a:t>አተ</a:t>
            </a:r>
            <a:r>
              <a:rPr lang="en-US" dirty="0" smtClean="0"/>
              <a:t> › /</a:t>
            </a:r>
            <a:r>
              <a:rPr lang="en-US" dirty="0" err="1" smtClean="0"/>
              <a:t>ኣፍ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smtClean="0"/>
              <a:t>አተ</a:t>
            </a:r>
            <a:r>
              <a:rPr lang="en-US" sz="1200" dirty="0" smtClean="0"/>
              <a:t>1</a:t>
            </a:r>
            <a:r>
              <a:rPr lang="en-US" dirty="0" smtClean="0"/>
              <a:t>ተ</a:t>
            </a:r>
            <a:r>
              <a:rPr lang="en-US" sz="1200" dirty="0" smtClean="0"/>
              <a:t>1</a:t>
            </a:r>
            <a:r>
              <a:rPr lang="en-US" dirty="0" smtClean="0"/>
              <a:t> › /</a:t>
            </a:r>
            <a:r>
              <a:rPr lang="en-US" dirty="0" err="1" smtClean="0"/>
              <a:t>እጅጅ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smtClean="0"/>
              <a:t>አተ</a:t>
            </a:r>
            <a:r>
              <a:rPr lang="en-US" sz="1200" dirty="0" smtClean="0"/>
              <a:t>1</a:t>
            </a:r>
            <a:r>
              <a:rPr lang="en-US" dirty="0" smtClean="0"/>
              <a:t>ተ</a:t>
            </a:r>
            <a:r>
              <a:rPr lang="en-US" sz="1200" dirty="0" smtClean="0"/>
              <a:t>2</a:t>
            </a:r>
            <a:r>
              <a:rPr lang="en-US" dirty="0" smtClean="0"/>
              <a:t> › /</a:t>
            </a:r>
            <a:r>
              <a:rPr lang="en-US" dirty="0" err="1" smtClean="0"/>
              <a:t>ኣንድ</a:t>
            </a:r>
            <a:r>
              <a:rPr lang="en-US" dirty="0" smtClean="0"/>
              <a:t>/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ቀጣይ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አለዚያ</a:t>
            </a:r>
            <a:r>
              <a:rPr lang="en-US" dirty="0" smtClean="0"/>
              <a:t> /እ/      </a:t>
            </a:r>
            <a:r>
              <a:rPr lang="en-US" dirty="0" err="1" smtClean="0"/>
              <a:t>ትገባለች</a:t>
            </a:r>
            <a:r>
              <a:rPr lang="en-US" dirty="0" smtClean="0"/>
              <a:t> /</a:t>
            </a:r>
            <a:r>
              <a:rPr lang="en-US" dirty="0" err="1" smtClean="0"/>
              <a:t>ፍእቅእር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err="1" smtClean="0"/>
              <a:t>ተአተ</a:t>
            </a:r>
            <a:r>
              <a:rPr lang="en-US" dirty="0" smtClean="0"/>
              <a:t> › /</a:t>
            </a:r>
            <a:r>
              <a:rPr lang="en-US" dirty="0" err="1" smtClean="0"/>
              <a:t>ብኤት</a:t>
            </a:r>
            <a:r>
              <a:rPr lang="en-US" dirty="0" smtClean="0"/>
              <a:t>/ /</a:t>
            </a:r>
            <a:r>
              <a:rPr lang="en-US" dirty="0" err="1" smtClean="0"/>
              <a:t>ብኣት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smtClean="0"/>
              <a:t>ተአተ</a:t>
            </a:r>
            <a:r>
              <a:rPr lang="en-US" sz="1200" dirty="0" smtClean="0"/>
              <a:t>1</a:t>
            </a:r>
            <a:r>
              <a:rPr lang="en-US" dirty="0" smtClean="0"/>
              <a:t>ተ</a:t>
            </a:r>
            <a:r>
              <a:rPr lang="en-US" sz="1200" dirty="0" smtClean="0"/>
              <a:t>1</a:t>
            </a:r>
            <a:r>
              <a:rPr lang="en-US" dirty="0" smtClean="0"/>
              <a:t> › /</a:t>
            </a:r>
            <a:r>
              <a:rPr lang="en-US" dirty="0" err="1" smtClean="0"/>
              <a:t>ልእብብ</a:t>
            </a:r>
            <a:r>
              <a:rPr lang="en-US" dirty="0" smtClean="0"/>
              <a:t>/ /ድ</a:t>
            </a:r>
            <a:r>
              <a:rPr lang="am-ET" dirty="0" smtClean="0"/>
              <a:t>ኧ</a:t>
            </a:r>
            <a:r>
              <a:rPr lang="en-US" dirty="0" err="1" smtClean="0"/>
              <a:t>ግግ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smtClean="0"/>
              <a:t>ተአተ</a:t>
            </a:r>
            <a:r>
              <a:rPr lang="en-US" sz="1200" dirty="0" smtClean="0"/>
              <a:t>1</a:t>
            </a:r>
            <a:r>
              <a:rPr lang="en-US" dirty="0" smtClean="0"/>
              <a:t>ተ</a:t>
            </a:r>
            <a:r>
              <a:rPr lang="en-US" sz="1200" dirty="0" smtClean="0"/>
              <a:t>2 </a:t>
            </a:r>
            <a:r>
              <a:rPr lang="en-US" dirty="0" smtClean="0"/>
              <a:t>› /ም</a:t>
            </a:r>
            <a:r>
              <a:rPr lang="am-ET" dirty="0" smtClean="0"/>
              <a:t>ኧ</a:t>
            </a:r>
            <a:r>
              <a:rPr lang="en-US" dirty="0" err="1" smtClean="0"/>
              <a:t>ርዝ</a:t>
            </a:r>
            <a:r>
              <a:rPr lang="en-US" dirty="0" smtClean="0"/>
              <a:t>/ /ብ</a:t>
            </a:r>
            <a:r>
              <a:rPr lang="am-ET" dirty="0" smtClean="0"/>
              <a:t>ኧ</a:t>
            </a:r>
            <a:r>
              <a:rPr lang="en-US" dirty="0" err="1" smtClean="0"/>
              <a:t>ልግ</a:t>
            </a:r>
            <a:r>
              <a:rPr lang="en-US" dirty="0" smtClean="0"/>
              <a:t>/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ጥያቄዎች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ድምፅን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 </a:t>
            </a:r>
            <a:r>
              <a:rPr lang="en-US" dirty="0" err="1" smtClean="0"/>
              <a:t>አስረዱ</a:t>
            </a:r>
            <a:r>
              <a:rPr lang="en-US" dirty="0" smtClean="0"/>
              <a:t>፡፡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የድምፆችን</a:t>
            </a:r>
            <a:r>
              <a:rPr lang="en-US" dirty="0" smtClean="0"/>
              <a:t> </a:t>
            </a:r>
            <a:r>
              <a:rPr lang="en-US" dirty="0" err="1" smtClean="0"/>
              <a:t>አፈጣጠር</a:t>
            </a:r>
            <a:r>
              <a:rPr lang="en-US" dirty="0" smtClean="0"/>
              <a:t> </a:t>
            </a:r>
            <a:r>
              <a:rPr lang="en-US" dirty="0" err="1" smtClean="0"/>
              <a:t>በተመለከተ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ማብራሪያ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ተናባቢና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ድምፆችን</a:t>
            </a:r>
            <a:r>
              <a:rPr lang="en-US" dirty="0" smtClean="0"/>
              <a:t> </a:t>
            </a:r>
            <a:r>
              <a:rPr lang="en-US" dirty="0" err="1" smtClean="0"/>
              <a:t>አፈጣጠር</a:t>
            </a:r>
            <a:r>
              <a:rPr lang="en-US" dirty="0" smtClean="0"/>
              <a:t> </a:t>
            </a:r>
            <a:r>
              <a:rPr lang="en-US" dirty="0" err="1" smtClean="0"/>
              <a:t>አስረዱ</a:t>
            </a:r>
            <a:r>
              <a:rPr lang="en-US" dirty="0" smtClean="0"/>
              <a:t>፡፡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የዘረ</a:t>
            </a:r>
            <a:r>
              <a:rPr lang="en-US" dirty="0" smtClean="0"/>
              <a:t> </a:t>
            </a:r>
            <a:r>
              <a:rPr lang="en-US" dirty="0" err="1" smtClean="0"/>
              <a:t>ድምፅንና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ድምፅን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 </a:t>
            </a:r>
            <a:r>
              <a:rPr lang="en-US" dirty="0" err="1" smtClean="0"/>
              <a:t>አስረዱ</a:t>
            </a:r>
            <a:r>
              <a:rPr lang="en-US" dirty="0" smtClean="0"/>
              <a:t>፡፡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የሚከተሉትን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አለመሆናቸውን</a:t>
            </a:r>
            <a:r>
              <a:rPr lang="en-US" dirty="0" smtClean="0"/>
              <a:t> </a:t>
            </a:r>
            <a:r>
              <a:rPr lang="en-US" dirty="0" err="1" smtClean="0"/>
              <a:t>አሳዩ</a:t>
            </a:r>
            <a:r>
              <a:rPr lang="en-US" dirty="0" smtClean="0"/>
              <a:t> /</a:t>
            </a:r>
            <a:r>
              <a:rPr lang="en-US" dirty="0" err="1" smtClean="0"/>
              <a:t>ኤ፣ኣ</a:t>
            </a:r>
            <a:r>
              <a:rPr lang="en-US" dirty="0" smtClean="0"/>
              <a:t>/፣ /</a:t>
            </a:r>
            <a:r>
              <a:rPr lang="en-US" dirty="0" err="1" smtClean="0"/>
              <a:t>ን፣ም</a:t>
            </a:r>
            <a:r>
              <a:rPr lang="en-US" dirty="0" smtClean="0"/>
              <a:t>/፣ /</a:t>
            </a:r>
            <a:r>
              <a:rPr lang="am-ET" dirty="0" smtClean="0"/>
              <a:t>ኧ</a:t>
            </a:r>
            <a:r>
              <a:rPr lang="en-US" dirty="0" smtClean="0"/>
              <a:t>፣ኣ/፣ /</a:t>
            </a:r>
            <a:r>
              <a:rPr lang="en-US" dirty="0" err="1" smtClean="0"/>
              <a:t>ር፣ል</a:t>
            </a:r>
            <a:r>
              <a:rPr lang="en-US" dirty="0" smtClean="0"/>
              <a:t>/፣ /</a:t>
            </a:r>
            <a:r>
              <a:rPr lang="en-US" dirty="0" err="1" smtClean="0"/>
              <a:t>ግ፣ክ</a:t>
            </a:r>
            <a:r>
              <a:rPr lang="en-US" dirty="0" smtClean="0"/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ከላይ</a:t>
            </a:r>
            <a:r>
              <a:rPr lang="en-US" dirty="0" smtClean="0"/>
              <a:t> </a:t>
            </a:r>
            <a:r>
              <a:rPr lang="en-US" dirty="0" err="1" smtClean="0"/>
              <a:t>በተራ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5 </a:t>
            </a:r>
            <a:r>
              <a:rPr lang="en-US" dirty="0" err="1" smtClean="0"/>
              <a:t>የተሰጡትን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ግለፅዋቸው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ቀለም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በድምፆች</a:t>
            </a:r>
            <a:r>
              <a:rPr lang="en-US" dirty="0" smtClean="0"/>
              <a:t> </a:t>
            </a:r>
            <a:r>
              <a:rPr lang="en-US" dirty="0" err="1" smtClean="0"/>
              <a:t>ቅንጅት</a:t>
            </a:r>
            <a:r>
              <a:rPr lang="en-US" dirty="0" smtClean="0"/>
              <a:t> </a:t>
            </a:r>
            <a:r>
              <a:rPr lang="en-US" dirty="0" err="1" smtClean="0"/>
              <a:t>የሚፈጠር</a:t>
            </a:r>
            <a:r>
              <a:rPr lang="en-US" dirty="0" smtClean="0"/>
              <a:t> </a:t>
            </a:r>
            <a:r>
              <a:rPr lang="en-US" dirty="0" err="1" smtClean="0"/>
              <a:t>አካል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ሊኖረውም</a:t>
            </a:r>
            <a:r>
              <a:rPr lang="en-US" dirty="0" smtClean="0"/>
              <a:t> </a:t>
            </a:r>
            <a:r>
              <a:rPr lang="en-US" dirty="0" err="1" smtClean="0"/>
              <a:t>ላይኖረውም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ብቻውን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ተናባቢዎች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በመሆን</a:t>
            </a:r>
            <a:r>
              <a:rPr lang="en-US" dirty="0" smtClean="0"/>
              <a:t> </a:t>
            </a:r>
            <a:r>
              <a:rPr lang="en-US" dirty="0" err="1" smtClean="0"/>
              <a:t>ቀለሙን</a:t>
            </a:r>
            <a:r>
              <a:rPr lang="en-US" dirty="0" smtClean="0"/>
              <a:t> </a:t>
            </a:r>
            <a:r>
              <a:rPr lang="en-US" dirty="0" err="1" smtClean="0"/>
              <a:t>ሊመሰርት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በሚይዙት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መሰረት</a:t>
            </a:r>
            <a:r>
              <a:rPr lang="en-US" dirty="0" smtClean="0"/>
              <a:t> </a:t>
            </a:r>
            <a:r>
              <a:rPr lang="en-US" dirty="0" err="1" smtClean="0"/>
              <a:t>ባለአንድ</a:t>
            </a:r>
            <a:r>
              <a:rPr lang="en-US" dirty="0" smtClean="0"/>
              <a:t>፣ </a:t>
            </a:r>
            <a:r>
              <a:rPr lang="en-US" dirty="0" err="1" smtClean="0"/>
              <a:t>ባለሁለት</a:t>
            </a:r>
            <a:r>
              <a:rPr lang="en-US" dirty="0" smtClean="0"/>
              <a:t>፣ </a:t>
            </a:r>
            <a:r>
              <a:rPr lang="en-US" dirty="0" err="1" smtClean="0"/>
              <a:t>ባለሶስት</a:t>
            </a:r>
            <a:r>
              <a:rPr lang="en-US" dirty="0" smtClean="0"/>
              <a:t>፣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ምሳሌ</a:t>
            </a:r>
            <a:r>
              <a:rPr lang="en-US" dirty="0" smtClean="0"/>
              <a:t>፡- ስ</a:t>
            </a:r>
            <a:r>
              <a:rPr lang="am-ET" dirty="0" smtClean="0"/>
              <a:t>ኧ</a:t>
            </a:r>
            <a:r>
              <a:rPr lang="en-US" dirty="0" smtClean="0"/>
              <a:t>ው › </a:t>
            </a:r>
            <a:r>
              <a:rPr lang="en-US" dirty="0" err="1" smtClean="0"/>
              <a:t>ባለአንድ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ግ</a:t>
            </a:r>
            <a:r>
              <a:rPr lang="am-ET" dirty="0" smtClean="0"/>
              <a:t>ኧ</a:t>
            </a:r>
            <a:r>
              <a:rPr lang="en-US" dirty="0" err="1" smtClean="0"/>
              <a:t>ንንኣ</a:t>
            </a:r>
            <a:r>
              <a:rPr lang="en-US" dirty="0" smtClean="0"/>
              <a:t> › </a:t>
            </a:r>
            <a:r>
              <a:rPr lang="en-US" dirty="0" err="1" smtClean="0"/>
              <a:t>ባለሁለት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ድ</a:t>
            </a:r>
            <a:r>
              <a:rPr lang="am-ET" dirty="0" smtClean="0"/>
              <a:t>ኧ</a:t>
            </a:r>
            <a:r>
              <a:rPr lang="en-US" dirty="0" err="1" smtClean="0"/>
              <a:t>ርር</a:t>
            </a:r>
            <a:r>
              <a:rPr lang="am-ET" dirty="0" smtClean="0"/>
              <a:t>ኧ</a:t>
            </a:r>
            <a:r>
              <a:rPr lang="en-US" dirty="0" smtClean="0"/>
              <a:t>ስ</a:t>
            </a:r>
            <a:r>
              <a:rPr lang="am-ET" dirty="0" smtClean="0"/>
              <a:t>ኧ</a:t>
            </a:r>
            <a:r>
              <a:rPr lang="en-US" dirty="0" smtClean="0"/>
              <a:t> › </a:t>
            </a:r>
            <a:r>
              <a:rPr lang="en-US" dirty="0" err="1" smtClean="0"/>
              <a:t>ባለሶስት</a:t>
            </a:r>
            <a:endParaRPr lang="en-US" dirty="0" smtClean="0"/>
          </a:p>
          <a:p>
            <a:pPr algn="just"/>
            <a:r>
              <a:rPr lang="en-US" dirty="0" err="1" smtClean="0"/>
              <a:t>ባለአንድ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/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ተራ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ከአንድ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ያላቸው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ውስብስብ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በቀለም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ተናጠላዊ</a:t>
            </a:r>
            <a:r>
              <a:rPr lang="en-US" dirty="0" smtClean="0"/>
              <a:t> </a:t>
            </a:r>
            <a:r>
              <a:rPr lang="en-US" dirty="0" err="1" smtClean="0"/>
              <a:t>ቅደምተከተላዊ</a:t>
            </a:r>
            <a:r>
              <a:rPr lang="en-US" dirty="0" smtClean="0"/>
              <a:t> </a:t>
            </a:r>
            <a:r>
              <a:rPr lang="en-US" dirty="0" err="1" smtClean="0"/>
              <a:t>አሰላለፍ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 ፡፡</a:t>
            </a:r>
          </a:p>
          <a:p>
            <a:pPr algn="just"/>
            <a:r>
              <a:rPr lang="en-US" dirty="0" err="1" smtClean="0"/>
              <a:t>ተዋረዳዊ</a:t>
            </a:r>
            <a:r>
              <a:rPr lang="en-US" dirty="0" smtClean="0"/>
              <a:t> </a:t>
            </a:r>
            <a:r>
              <a:rPr lang="en-US" dirty="0" err="1" smtClean="0"/>
              <a:t>መዋቅርም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በቀለሙ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አናባቢው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ምሰሶ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ቁንጩ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 </a:t>
            </a:r>
            <a:r>
              <a:rPr lang="en-US" dirty="0" err="1" smtClean="0"/>
              <a:t>ያለሱ</a:t>
            </a:r>
            <a:r>
              <a:rPr lang="en-US" dirty="0" smtClean="0"/>
              <a:t> </a:t>
            </a:r>
            <a:r>
              <a:rPr lang="en-US" dirty="0" err="1" smtClean="0"/>
              <a:t>መዋቅሩ</a:t>
            </a:r>
            <a:r>
              <a:rPr lang="en-US" dirty="0" smtClean="0"/>
              <a:t> </a:t>
            </a:r>
            <a:r>
              <a:rPr lang="en-US" dirty="0" err="1" smtClean="0"/>
              <a:t>ሊቆም</a:t>
            </a:r>
            <a:r>
              <a:rPr lang="en-US" dirty="0" smtClean="0"/>
              <a:t> </a:t>
            </a:r>
            <a:r>
              <a:rPr lang="en-US" dirty="0" err="1" smtClean="0"/>
              <a:t>አይችልም</a:t>
            </a:r>
            <a:r>
              <a:rPr lang="en-US" dirty="0" smtClean="0"/>
              <a:t>፡፡ </a:t>
            </a:r>
            <a:r>
              <a:rPr lang="en-US" dirty="0" err="1" smtClean="0"/>
              <a:t>ምሰሶው</a:t>
            </a:r>
            <a:r>
              <a:rPr lang="en-US" dirty="0" smtClean="0"/>
              <a:t> </a:t>
            </a:r>
            <a:r>
              <a:rPr lang="en-US" dirty="0" err="1" smtClean="0"/>
              <a:t>ብቻውን</a:t>
            </a:r>
            <a:r>
              <a:rPr lang="en-US" dirty="0" smtClean="0"/>
              <a:t> </a:t>
            </a:r>
            <a:r>
              <a:rPr lang="en-US" dirty="0" err="1" smtClean="0"/>
              <a:t>መዋቅሩን</a:t>
            </a:r>
            <a:r>
              <a:rPr lang="en-US" dirty="0" smtClean="0"/>
              <a:t> </a:t>
            </a:r>
            <a:r>
              <a:rPr lang="en-US" dirty="0" err="1" smtClean="0"/>
              <a:t>ሊመሰርተው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 </a:t>
            </a:r>
            <a:r>
              <a:rPr lang="en-US" dirty="0" err="1" smtClean="0"/>
              <a:t>ምሰሶው</a:t>
            </a:r>
            <a:r>
              <a:rPr lang="en-US" dirty="0" smtClean="0"/>
              <a:t> </a:t>
            </a:r>
            <a:r>
              <a:rPr lang="en-US" dirty="0" err="1" smtClean="0"/>
              <a:t>አይቀሬ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አናባቢው</a:t>
            </a:r>
            <a:r>
              <a:rPr lang="en-US" dirty="0" smtClean="0"/>
              <a:t>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ተናባቢዎች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በመሆን</a:t>
            </a:r>
            <a:r>
              <a:rPr lang="en-US" dirty="0" smtClean="0"/>
              <a:t> </a:t>
            </a:r>
            <a:r>
              <a:rPr lang="en-US" dirty="0" err="1" smtClean="0"/>
              <a:t>የቀለሙን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ርከን</a:t>
            </a:r>
            <a:r>
              <a:rPr lang="en-US" dirty="0" smtClean="0"/>
              <a:t> </a:t>
            </a:r>
            <a:r>
              <a:rPr lang="en-US" dirty="0" err="1" smtClean="0"/>
              <a:t>መዋቅር</a:t>
            </a:r>
            <a:r>
              <a:rPr lang="en-US" dirty="0" smtClean="0"/>
              <a:t> </a:t>
            </a:r>
            <a:r>
              <a:rPr lang="en-US" dirty="0" err="1" smtClean="0"/>
              <a:t>ይመሰርታል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ርከን</a:t>
            </a:r>
            <a:r>
              <a:rPr lang="en-US" dirty="0" smtClean="0"/>
              <a:t> </a:t>
            </a:r>
            <a:r>
              <a:rPr lang="en-US" dirty="0" err="1" smtClean="0"/>
              <a:t>ብቻውን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ከሌላ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በመሆን</a:t>
            </a:r>
            <a:r>
              <a:rPr lang="en-US" dirty="0" smtClean="0"/>
              <a:t> </a:t>
            </a:r>
            <a:r>
              <a:rPr lang="en-US" dirty="0" err="1" smtClean="0"/>
              <a:t>የቀለሙን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ርከን</a:t>
            </a:r>
            <a:r>
              <a:rPr lang="en-US" dirty="0" smtClean="0"/>
              <a:t> </a:t>
            </a:r>
            <a:r>
              <a:rPr lang="en-US" dirty="0" err="1" smtClean="0"/>
              <a:t>ያዋቅራል</a:t>
            </a:r>
            <a:r>
              <a:rPr lang="en-US" dirty="0" smtClean="0"/>
              <a:t>፡፡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የቀለም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እፀ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መዋቅር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                  ቀ</a:t>
            </a:r>
          </a:p>
          <a:p>
            <a:pPr>
              <a:buNone/>
            </a:pPr>
            <a:r>
              <a:rPr lang="en-US" dirty="0" smtClean="0"/>
              <a:t>                 ከ           ማ (</a:t>
            </a:r>
            <a:r>
              <a:rPr lang="en-US" dirty="0" err="1" smtClean="0"/>
              <a:t>ምት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</a:p>
          <a:p>
            <a:pPr>
              <a:buNone/>
            </a:pPr>
            <a:r>
              <a:rPr lang="en-US" dirty="0" smtClean="0"/>
              <a:t>                       ም(ማ)     ጨ</a:t>
            </a:r>
          </a:p>
          <a:p>
            <a:pPr>
              <a:buNone/>
            </a:pPr>
            <a:r>
              <a:rPr lang="en-US" dirty="0" smtClean="0"/>
              <a:t>                </a:t>
            </a:r>
          </a:p>
          <a:p>
            <a:pPr>
              <a:buNone/>
            </a:pPr>
            <a:r>
              <a:rPr lang="en-US" dirty="0" smtClean="0"/>
              <a:t>               ል        ኣ         ም</a:t>
            </a:r>
          </a:p>
          <a:p>
            <a:pPr>
              <a:buFontTx/>
              <a:buChar char="-"/>
            </a:pP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ማዕከልን</a:t>
            </a:r>
            <a:r>
              <a:rPr lang="en-US" dirty="0" smtClean="0"/>
              <a:t>፣ </a:t>
            </a:r>
            <a:r>
              <a:rPr lang="en-US" dirty="0" err="1" smtClean="0"/>
              <a:t>ማዕከልና</a:t>
            </a:r>
            <a:r>
              <a:rPr lang="en-US" dirty="0" smtClean="0"/>
              <a:t> </a:t>
            </a:r>
            <a:r>
              <a:rPr lang="en-US" dirty="0" err="1" smtClean="0"/>
              <a:t>ጨራሽ</a:t>
            </a:r>
            <a:r>
              <a:rPr lang="en-US" dirty="0" smtClean="0"/>
              <a:t> </a:t>
            </a:r>
            <a:r>
              <a:rPr lang="en-US" dirty="0" err="1" smtClean="0"/>
              <a:t>ምትን</a:t>
            </a:r>
            <a:r>
              <a:rPr lang="en-US" dirty="0" smtClean="0"/>
              <a:t>፣ </a:t>
            </a:r>
            <a:r>
              <a:rPr lang="en-US" dirty="0" err="1" smtClean="0"/>
              <a:t>ምትና</a:t>
            </a:r>
            <a:r>
              <a:rPr lang="en-US" dirty="0" smtClean="0"/>
              <a:t> </a:t>
            </a:r>
            <a:r>
              <a:rPr lang="en-US" dirty="0" err="1" smtClean="0"/>
              <a:t>ከፋች</a:t>
            </a:r>
            <a:r>
              <a:rPr lang="en-US" dirty="0" smtClean="0"/>
              <a:t> </a:t>
            </a:r>
            <a:r>
              <a:rPr lang="en-US" dirty="0" err="1" smtClean="0"/>
              <a:t>ቀለምን</a:t>
            </a:r>
            <a:r>
              <a:rPr lang="en-US" dirty="0" smtClean="0"/>
              <a:t> </a:t>
            </a:r>
            <a:r>
              <a:rPr lang="en-US" dirty="0" err="1" smtClean="0"/>
              <a:t>ይመሰርታሉ</a:t>
            </a:r>
            <a:r>
              <a:rPr lang="en-US" dirty="0" smtClean="0"/>
              <a:t>፡፡</a:t>
            </a:r>
          </a:p>
          <a:p>
            <a:pPr>
              <a:buFontTx/>
              <a:buChar char="-"/>
            </a:pPr>
            <a:r>
              <a:rPr lang="en-US" dirty="0" err="1" smtClean="0"/>
              <a:t>ተናባቢዎቹ</a:t>
            </a:r>
            <a:r>
              <a:rPr lang="en-US" dirty="0" smtClean="0"/>
              <a:t> (</a:t>
            </a:r>
            <a:r>
              <a:rPr lang="en-US" dirty="0" err="1" smtClean="0"/>
              <a:t>ከፋችና</a:t>
            </a:r>
            <a:r>
              <a:rPr lang="en-US" dirty="0" smtClean="0"/>
              <a:t> </a:t>
            </a:r>
            <a:r>
              <a:rPr lang="en-US" dirty="0" err="1" smtClean="0"/>
              <a:t>ጨራሹ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) </a:t>
            </a:r>
            <a:r>
              <a:rPr lang="en-US" dirty="0" err="1" smtClean="0"/>
              <a:t>ሊቀሩ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ቀለሙ</a:t>
            </a:r>
            <a:r>
              <a:rPr lang="en-US" dirty="0" smtClean="0"/>
              <a:t> </a:t>
            </a:r>
            <a:r>
              <a:rPr lang="en-US" dirty="0" err="1" smtClean="0"/>
              <a:t>የሚዋቀረው</a:t>
            </a:r>
            <a:r>
              <a:rPr lang="en-US" dirty="0" smtClean="0"/>
              <a:t> </a:t>
            </a:r>
            <a:r>
              <a:rPr lang="en-US" dirty="0" err="1" smtClean="0"/>
              <a:t>ከምሰሶው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ይሆናል</a:t>
            </a:r>
            <a:r>
              <a:rPr lang="en-US" dirty="0" smtClean="0"/>
              <a:t>፡፡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209800" y="1447800"/>
            <a:ext cx="457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67000" y="144780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895600" y="2057400"/>
            <a:ext cx="457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2800" y="2057400"/>
            <a:ext cx="5334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981200" y="2133600"/>
            <a:ext cx="762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19400" y="3276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810000" y="3124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ባለሁለት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ኣስኣ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ቀ</a:t>
            </a:r>
            <a:r>
              <a:rPr lang="en-US" sz="1200" dirty="0" smtClean="0"/>
              <a:t>1</a:t>
            </a:r>
            <a:r>
              <a:rPr lang="en-US" dirty="0" smtClean="0"/>
              <a:t>           ቀ</a:t>
            </a:r>
            <a:r>
              <a:rPr lang="en-US" sz="1200" dirty="0" smtClean="0"/>
              <a:t>2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</a:p>
          <a:p>
            <a:pPr>
              <a:buNone/>
            </a:pPr>
            <a:r>
              <a:rPr lang="en-US" dirty="0" smtClean="0"/>
              <a:t>                   ከ    </a:t>
            </a:r>
            <a:r>
              <a:rPr lang="en-US" dirty="0" err="1" smtClean="0"/>
              <a:t>ምት</a:t>
            </a:r>
            <a:r>
              <a:rPr lang="en-US" dirty="0" smtClean="0"/>
              <a:t>    ከ     </a:t>
            </a:r>
            <a:r>
              <a:rPr lang="en-US" dirty="0" err="1" smtClean="0"/>
              <a:t>ምት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ማ       ጨ     ማ       ጨ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            -   ኣ       -    ስ   ኣ        -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00400" y="16764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764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438400" y="2590800"/>
            <a:ext cx="5334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71800" y="2590800"/>
            <a:ext cx="2286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886200" y="2514600"/>
            <a:ext cx="381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67200" y="25146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48000" y="37338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90800" y="37338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24400" y="37338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267200" y="37338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133600" y="3657600"/>
            <a:ext cx="1524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86200" y="36576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14600" y="5105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352800" y="5105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67200" y="5105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81600" y="5181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በባለብዙ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የቀለም</a:t>
            </a:r>
            <a:r>
              <a:rPr lang="en-US" dirty="0" smtClean="0"/>
              <a:t> </a:t>
            </a:r>
            <a:r>
              <a:rPr lang="en-US" dirty="0" err="1" smtClean="0"/>
              <a:t>መዋቅሩን</a:t>
            </a:r>
            <a:r>
              <a:rPr lang="en-US" dirty="0" smtClean="0"/>
              <a:t> </a:t>
            </a:r>
            <a:r>
              <a:rPr lang="en-US" dirty="0" err="1" smtClean="0"/>
              <a:t>ለመወሰን</a:t>
            </a:r>
            <a:r>
              <a:rPr lang="en-US" dirty="0" smtClean="0"/>
              <a:t> </a:t>
            </a:r>
            <a:r>
              <a:rPr lang="en-US" dirty="0" err="1" smtClean="0"/>
              <a:t>የሚከተሉትን</a:t>
            </a:r>
            <a:r>
              <a:rPr lang="en-US" dirty="0" smtClean="0"/>
              <a:t> </a:t>
            </a:r>
            <a:r>
              <a:rPr lang="en-US" dirty="0" err="1" smtClean="0"/>
              <a:t>የአወቃቀር</a:t>
            </a:r>
            <a:r>
              <a:rPr lang="en-US" dirty="0" smtClean="0"/>
              <a:t> </a:t>
            </a:r>
            <a:r>
              <a:rPr lang="en-US" dirty="0" err="1" smtClean="0"/>
              <a:t>ስረዓት</a:t>
            </a:r>
            <a:r>
              <a:rPr lang="en-US" dirty="0" smtClean="0"/>
              <a:t> </a:t>
            </a:r>
            <a:r>
              <a:rPr lang="en-US" dirty="0" err="1" smtClean="0"/>
              <a:t>መከተል</a:t>
            </a:r>
            <a:r>
              <a:rPr lang="en-US" dirty="0" smtClean="0"/>
              <a:t> </a:t>
            </a:r>
            <a:r>
              <a:rPr lang="en-US" dirty="0" err="1" smtClean="0"/>
              <a:t>ይገባል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መጀመሪያ</a:t>
            </a:r>
            <a:r>
              <a:rPr lang="en-US" dirty="0" smtClean="0"/>
              <a:t> </a:t>
            </a:r>
            <a:r>
              <a:rPr lang="en-US" dirty="0" err="1" smtClean="0"/>
              <a:t>ቃሉን</a:t>
            </a:r>
            <a:r>
              <a:rPr lang="en-US" dirty="0" smtClean="0"/>
              <a:t>/</a:t>
            </a:r>
            <a:r>
              <a:rPr lang="en-US" dirty="0" err="1" smtClean="0"/>
              <a:t>ምዕላዱን</a:t>
            </a:r>
            <a:r>
              <a:rPr lang="en-US" dirty="0" smtClean="0"/>
              <a:t> </a:t>
            </a:r>
            <a:r>
              <a:rPr lang="en-US" dirty="0" err="1" smtClean="0"/>
              <a:t>በንጥረ</a:t>
            </a:r>
            <a:r>
              <a:rPr lang="en-US" dirty="0" smtClean="0"/>
              <a:t> </a:t>
            </a:r>
            <a:r>
              <a:rPr lang="en-US" dirty="0" err="1" smtClean="0"/>
              <a:t>ድምፃዊ</a:t>
            </a:r>
            <a:r>
              <a:rPr lang="en-US" dirty="0" smtClean="0"/>
              <a:t> </a:t>
            </a:r>
            <a:r>
              <a:rPr lang="en-US" dirty="0" err="1" smtClean="0"/>
              <a:t>አፃፃፍ</a:t>
            </a:r>
            <a:r>
              <a:rPr lang="en-US" dirty="0" smtClean="0"/>
              <a:t> </a:t>
            </a:r>
            <a:r>
              <a:rPr lang="en-US" dirty="0" err="1" smtClean="0"/>
              <a:t>መፃፍ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ከምዕላዱ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አናባቢዎቹን</a:t>
            </a:r>
            <a:r>
              <a:rPr lang="en-US" dirty="0" smtClean="0"/>
              <a:t> </a:t>
            </a:r>
            <a:r>
              <a:rPr lang="en-US" dirty="0" err="1" smtClean="0"/>
              <a:t>መለየት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አናባቢውን</a:t>
            </a:r>
            <a:r>
              <a:rPr lang="en-US" dirty="0" smtClean="0"/>
              <a:t> </a:t>
            </a:r>
            <a:r>
              <a:rPr lang="en-US" dirty="0" err="1" smtClean="0"/>
              <a:t>በስተግራ</a:t>
            </a:r>
            <a:r>
              <a:rPr lang="en-US" dirty="0" smtClean="0"/>
              <a:t> </a:t>
            </a:r>
            <a:r>
              <a:rPr lang="en-US" dirty="0" err="1" smtClean="0"/>
              <a:t>ከሚገኝ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ተናባቢጋር</a:t>
            </a:r>
            <a:r>
              <a:rPr lang="en-US" dirty="0" smtClean="0"/>
              <a:t> </a:t>
            </a:r>
            <a:r>
              <a:rPr lang="en-US" dirty="0" err="1" smtClean="0"/>
              <a:t>ማቀናጀት</a:t>
            </a:r>
            <a:endParaRPr lang="en-US" dirty="0" smtClean="0"/>
          </a:p>
          <a:p>
            <a:r>
              <a:rPr lang="en-US" dirty="0" err="1" smtClean="0"/>
              <a:t>አናባቢውን</a:t>
            </a:r>
            <a:r>
              <a:rPr lang="en-US" dirty="0" smtClean="0"/>
              <a:t> </a:t>
            </a:r>
            <a:r>
              <a:rPr lang="en-US" dirty="0" err="1" smtClean="0"/>
              <a:t>በቀኝ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 </a:t>
            </a:r>
            <a:r>
              <a:rPr lang="en-US" dirty="0" err="1" smtClean="0"/>
              <a:t>ከሚገኝ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ማቀናጀት</a:t>
            </a:r>
            <a:endParaRPr lang="en-US" dirty="0" smtClean="0"/>
          </a:p>
          <a:p>
            <a:r>
              <a:rPr lang="en-US" dirty="0" err="1" smtClean="0"/>
              <a:t>በመጨረሻ</a:t>
            </a:r>
            <a:r>
              <a:rPr lang="en-US" dirty="0" smtClean="0"/>
              <a:t> </a:t>
            </a:r>
            <a:r>
              <a:rPr lang="en-US" dirty="0" err="1" smtClean="0"/>
              <a:t>የሚተርፈውን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ከጨራሹ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ማቀናጀት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አላነጋገርናቸውም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ኣልኣንን</a:t>
            </a:r>
            <a:r>
              <a:rPr lang="am-ET" dirty="0" smtClean="0"/>
              <a:t>ኧ</a:t>
            </a:r>
            <a:r>
              <a:rPr lang="en-US" dirty="0" err="1" smtClean="0"/>
              <a:t>ግኣግግ</a:t>
            </a:r>
            <a:r>
              <a:rPr lang="am-ET" dirty="0" smtClean="0"/>
              <a:t>ኧ</a:t>
            </a:r>
            <a:r>
              <a:rPr lang="en-US" dirty="0" err="1" smtClean="0"/>
              <a:t>ርንኣችች</a:t>
            </a:r>
            <a:r>
              <a:rPr lang="am-ET" dirty="0" smtClean="0"/>
              <a:t>ኧ</a:t>
            </a:r>
            <a:r>
              <a:rPr lang="en-US" dirty="0" err="1" smtClean="0"/>
              <a:t>ውም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876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981200" y="4876800"/>
            <a:ext cx="228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43200" y="4876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00400" y="4876800"/>
            <a:ext cx="76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86200" y="4876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95800" y="4876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334000" y="4876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09800" y="4876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200400" y="48768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886200" y="48768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95800" y="48768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334000" y="4876800"/>
            <a:ext cx="228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590800" y="4876800"/>
            <a:ext cx="152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657600" y="48768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343400" y="4876800"/>
            <a:ext cx="152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029200" y="4876800"/>
            <a:ext cx="304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334000" y="48768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09800" y="48768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048000" y="4876800"/>
            <a:ext cx="152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የቀለም</a:t>
            </a:r>
            <a:r>
              <a:rPr lang="en-US" dirty="0" smtClean="0"/>
              <a:t> </a:t>
            </a:r>
            <a:r>
              <a:rPr lang="en-US" dirty="0" err="1" smtClean="0"/>
              <a:t>አወቃቀር</a:t>
            </a:r>
            <a:r>
              <a:rPr lang="en-US" dirty="0" smtClean="0"/>
              <a:t> </a:t>
            </a:r>
            <a:r>
              <a:rPr lang="en-US" dirty="0" err="1" smtClean="0"/>
              <a:t>ስረዓቱ</a:t>
            </a:r>
            <a:r>
              <a:rPr lang="en-US" dirty="0" smtClean="0"/>
              <a:t> </a:t>
            </a:r>
            <a:r>
              <a:rPr lang="en-US" dirty="0" err="1" smtClean="0"/>
              <a:t>የሁሉም</a:t>
            </a:r>
            <a:r>
              <a:rPr lang="en-US" dirty="0" smtClean="0"/>
              <a:t> </a:t>
            </a:r>
            <a:r>
              <a:rPr lang="en-US" dirty="0" err="1" smtClean="0"/>
              <a:t>ቁዋንቁዋዎች</a:t>
            </a:r>
            <a:r>
              <a:rPr lang="en-US" dirty="0" smtClean="0"/>
              <a:t> </a:t>
            </a:r>
            <a:r>
              <a:rPr lang="en-US" dirty="0" err="1" smtClean="0"/>
              <a:t>ስረዓት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ጨራሽ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ዝግ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endParaRPr lang="en-US" dirty="0" smtClean="0"/>
          </a:p>
          <a:p>
            <a:pPr algn="just"/>
            <a:r>
              <a:rPr lang="en-US" dirty="0" err="1" smtClean="0"/>
              <a:t>ጨራሽ</a:t>
            </a:r>
            <a:r>
              <a:rPr lang="en-US" dirty="0" smtClean="0"/>
              <a:t> </a:t>
            </a:r>
            <a:r>
              <a:rPr lang="en-US" dirty="0" err="1" smtClean="0"/>
              <a:t>የሌለው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ክፍት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ጨራሽ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ዝግ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የሚኖረው</a:t>
            </a:r>
            <a:r>
              <a:rPr lang="en-US" dirty="0" smtClean="0"/>
              <a:t> </a:t>
            </a:r>
            <a:r>
              <a:rPr lang="en-US" dirty="0" err="1" smtClean="0"/>
              <a:t>የጨራሽ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ብዛት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ከአንድ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</a:t>
            </a:r>
            <a:r>
              <a:rPr lang="en-US" dirty="0" err="1" smtClean="0"/>
              <a:t>በያዘ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ጨራሽ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ዝግ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ሁል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የሚገኘው</a:t>
            </a:r>
            <a:r>
              <a:rPr lang="en-US" dirty="0" smtClean="0"/>
              <a:t> </a:t>
            </a:r>
            <a:r>
              <a:rPr lang="en-US" dirty="0" err="1" smtClean="0"/>
              <a:t>በመጨረሻው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ባለአንድ</a:t>
            </a:r>
            <a:r>
              <a:rPr lang="en-US" dirty="0" smtClean="0"/>
              <a:t> </a:t>
            </a:r>
            <a:r>
              <a:rPr lang="en-US" dirty="0" err="1" smtClean="0"/>
              <a:t>ቀለም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ጨራሹ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የንግግር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ድምፅ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ቁዋንቁዋ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አገልግሎቶች</a:t>
            </a:r>
            <a:r>
              <a:rPr lang="en-US" dirty="0" smtClean="0"/>
              <a:t> </a:t>
            </a:r>
            <a:r>
              <a:rPr lang="en-US" dirty="0" err="1" smtClean="0"/>
              <a:t>አሉት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- </a:t>
            </a: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=&gt; </a:t>
            </a:r>
            <a:r>
              <a:rPr lang="en-US" dirty="0" err="1" smtClean="0"/>
              <a:t>ሀሳብን</a:t>
            </a:r>
            <a:r>
              <a:rPr lang="en-US" dirty="0" smtClean="0"/>
              <a:t> </a:t>
            </a:r>
            <a:r>
              <a:rPr lang="en-US" dirty="0" err="1" smtClean="0"/>
              <a:t>ማስተላለፍ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- </a:t>
            </a:r>
            <a:r>
              <a:rPr lang="en-US" dirty="0" err="1" smtClean="0"/>
              <a:t>ማህበራዊ</a:t>
            </a:r>
            <a:r>
              <a:rPr lang="en-US" dirty="0" smtClean="0"/>
              <a:t>  =&gt; </a:t>
            </a:r>
            <a:r>
              <a:rPr lang="en-US" dirty="0" err="1" smtClean="0"/>
              <a:t>ማንነትን</a:t>
            </a:r>
            <a:r>
              <a:rPr lang="en-US" dirty="0" smtClean="0"/>
              <a:t> </a:t>
            </a:r>
            <a:r>
              <a:rPr lang="en-US" dirty="0" err="1" smtClean="0"/>
              <a:t>መግለፅ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ሲናገር</a:t>
            </a:r>
            <a:r>
              <a:rPr lang="en-US" dirty="0" smtClean="0"/>
              <a:t> </a:t>
            </a:r>
            <a:r>
              <a:rPr lang="en-US" dirty="0" err="1" smtClean="0"/>
              <a:t>አንድም</a:t>
            </a:r>
            <a:r>
              <a:rPr lang="en-US" dirty="0" smtClean="0"/>
              <a:t> </a:t>
            </a:r>
            <a:r>
              <a:rPr lang="en-US" dirty="0" err="1" smtClean="0"/>
              <a:t>ሀሳቡን</a:t>
            </a:r>
            <a:r>
              <a:rPr lang="en-US" dirty="0" smtClean="0"/>
              <a:t> </a:t>
            </a:r>
            <a:r>
              <a:rPr lang="en-US" dirty="0" err="1" smtClean="0"/>
              <a:t>ያስተላልፋል</a:t>
            </a:r>
            <a:r>
              <a:rPr lang="en-US" dirty="0" smtClean="0"/>
              <a:t> </a:t>
            </a:r>
            <a:r>
              <a:rPr lang="en-US" dirty="0" err="1" smtClean="0"/>
              <a:t>አንድም</a:t>
            </a:r>
            <a:r>
              <a:rPr lang="en-US" dirty="0" smtClean="0"/>
              <a:t> </a:t>
            </a:r>
            <a:r>
              <a:rPr lang="en-US" dirty="0" err="1" smtClean="0"/>
              <a:t>ማንነቱን</a:t>
            </a:r>
            <a:r>
              <a:rPr lang="en-US" dirty="0" smtClean="0"/>
              <a:t> </a:t>
            </a:r>
            <a:r>
              <a:rPr lang="en-US" dirty="0" err="1" smtClean="0"/>
              <a:t>ይገልፃል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የማንኛውም</a:t>
            </a:r>
            <a:r>
              <a:rPr lang="en-US" dirty="0" smtClean="0"/>
              <a:t> </a:t>
            </a:r>
            <a:r>
              <a:rPr lang="en-US" dirty="0" err="1" smtClean="0"/>
              <a:t>ቁዋንቁዋ</a:t>
            </a:r>
            <a:r>
              <a:rPr lang="en-US" dirty="0" smtClean="0"/>
              <a:t> </a:t>
            </a:r>
            <a:r>
              <a:rPr lang="en-US" dirty="0" err="1" smtClean="0"/>
              <a:t>መሰረቱ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የንግግር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የሚፈጠር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ለመፍጠር</a:t>
            </a:r>
            <a:r>
              <a:rPr lang="en-US" dirty="0" smtClean="0"/>
              <a:t> -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- </a:t>
            </a:r>
            <a:r>
              <a:rPr lang="en-US" dirty="0" err="1" smtClean="0"/>
              <a:t>አየር</a:t>
            </a:r>
            <a:r>
              <a:rPr lang="en-US" dirty="0" smtClean="0"/>
              <a:t> (</a:t>
            </a:r>
            <a:r>
              <a:rPr lang="en-US" dirty="0" err="1" smtClean="0"/>
              <a:t>ወደሳንባ</a:t>
            </a:r>
            <a:r>
              <a:rPr lang="en-US" dirty="0" smtClean="0"/>
              <a:t> </a:t>
            </a:r>
            <a:r>
              <a:rPr lang="en-US" dirty="0" err="1" smtClean="0"/>
              <a:t>የሚገባ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ከሳንባ</a:t>
            </a:r>
            <a:r>
              <a:rPr lang="en-US" dirty="0" smtClean="0"/>
              <a:t> </a:t>
            </a:r>
            <a:r>
              <a:rPr lang="en-US" dirty="0" err="1" smtClean="0"/>
              <a:t>የሚወጣ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- </a:t>
            </a:r>
            <a:r>
              <a:rPr lang="en-US" dirty="0" err="1" smtClean="0"/>
              <a:t>እንቅስቃሴ</a:t>
            </a:r>
            <a:r>
              <a:rPr lang="en-US" dirty="0" smtClean="0"/>
              <a:t> </a:t>
            </a:r>
            <a:r>
              <a:rPr lang="en-US" dirty="0" err="1" smtClean="0"/>
              <a:t>አስፈላጊ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ከሳንባ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ወደሳንባ</a:t>
            </a:r>
            <a:r>
              <a:rPr lang="en-US" dirty="0" smtClean="0"/>
              <a:t> </a:t>
            </a:r>
            <a:r>
              <a:rPr lang="en-US" dirty="0" err="1" smtClean="0"/>
              <a:t>የሚገባው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ቦታዎች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እክል</a:t>
            </a:r>
            <a:r>
              <a:rPr lang="en-US" dirty="0" smtClean="0"/>
              <a:t> </a:t>
            </a:r>
            <a:r>
              <a:rPr lang="en-US" dirty="0" err="1" smtClean="0"/>
              <a:t>ይገጥመዋል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የተፈጠሩትን</a:t>
            </a:r>
            <a:r>
              <a:rPr lang="en-US" dirty="0" smtClean="0"/>
              <a:t> </a:t>
            </a:r>
            <a:r>
              <a:rPr lang="en-US" dirty="0" err="1" smtClean="0"/>
              <a:t>ተናጠላዊ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በማቀናጀት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መፍጠርና</a:t>
            </a:r>
            <a:r>
              <a:rPr lang="en-US" dirty="0" smtClean="0"/>
              <a:t> </a:t>
            </a:r>
            <a:r>
              <a:rPr lang="en-US" dirty="0" err="1" smtClean="0"/>
              <a:t>ሀሳብን</a:t>
            </a:r>
            <a:r>
              <a:rPr lang="en-US" dirty="0" smtClean="0"/>
              <a:t> </a:t>
            </a:r>
            <a:r>
              <a:rPr lang="en-US" dirty="0" err="1" smtClean="0"/>
              <a:t>በቁዋንቁዋ</a:t>
            </a:r>
            <a:r>
              <a:rPr lang="en-US" dirty="0" smtClean="0"/>
              <a:t> </a:t>
            </a:r>
            <a:r>
              <a:rPr lang="en-US" dirty="0" err="1" smtClean="0"/>
              <a:t>መግለፅ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በቁዋንቁዋ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ላሉ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መፈጠር</a:t>
            </a:r>
            <a:r>
              <a:rPr lang="en-US" dirty="0" smtClean="0"/>
              <a:t> </a:t>
            </a:r>
            <a:r>
              <a:rPr lang="en-US" dirty="0" err="1" smtClean="0"/>
              <a:t>ምክንያቱ</a:t>
            </a:r>
            <a:r>
              <a:rPr lang="en-US" dirty="0" smtClean="0"/>
              <a:t> </a:t>
            </a:r>
            <a:r>
              <a:rPr lang="en-US" dirty="0" err="1" smtClean="0"/>
              <a:t>በአየሩ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ቦታዎች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የሚደርሰው</a:t>
            </a:r>
            <a:r>
              <a:rPr lang="en-US" dirty="0" smtClean="0"/>
              <a:t> </a:t>
            </a:r>
            <a:r>
              <a:rPr lang="en-US" dirty="0" err="1" smtClean="0"/>
              <a:t>እገዳ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መልመጃ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የሚከተሉትን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በቀለም</a:t>
            </a:r>
            <a:r>
              <a:rPr lang="en-US" dirty="0" smtClean="0"/>
              <a:t> </a:t>
            </a:r>
            <a:r>
              <a:rPr lang="en-US" dirty="0" err="1" smtClean="0"/>
              <a:t>እፀ</a:t>
            </a:r>
            <a:r>
              <a:rPr lang="en-US" dirty="0" smtClean="0"/>
              <a:t> </a:t>
            </a:r>
            <a:r>
              <a:rPr lang="en-US" dirty="0" err="1" smtClean="0"/>
              <a:t>መዋቅር</a:t>
            </a:r>
            <a:r>
              <a:rPr lang="en-US" dirty="0" smtClean="0"/>
              <a:t> </a:t>
            </a:r>
            <a:r>
              <a:rPr lang="en-US" dirty="0" err="1" smtClean="0"/>
              <a:t>አሳዩ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ቤት</a:t>
            </a:r>
            <a:r>
              <a:rPr lang="en-US" dirty="0" smtClean="0"/>
              <a:t>                        </a:t>
            </a:r>
            <a:r>
              <a:rPr lang="en-US" dirty="0" err="1" smtClean="0"/>
              <a:t>ሰውነት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አይን</a:t>
            </a:r>
            <a:r>
              <a:rPr lang="en-US" dirty="0" smtClean="0"/>
              <a:t>                       </a:t>
            </a:r>
            <a:r>
              <a:rPr lang="en-US" dirty="0" err="1" smtClean="0"/>
              <a:t>ድንገት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እጅ</a:t>
            </a:r>
            <a:r>
              <a:rPr lang="en-US" dirty="0" smtClean="0"/>
              <a:t>                         </a:t>
            </a:r>
            <a:r>
              <a:rPr lang="en-US" dirty="0" err="1" smtClean="0"/>
              <a:t>በላ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አባት</a:t>
            </a:r>
            <a:r>
              <a:rPr lang="en-US" dirty="0" smtClean="0"/>
              <a:t>                       </a:t>
            </a:r>
            <a:r>
              <a:rPr lang="en-US" dirty="0" err="1" smtClean="0"/>
              <a:t>መንግስት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አካል</a:t>
            </a:r>
            <a:r>
              <a:rPr lang="en-US" dirty="0" smtClean="0"/>
              <a:t>                       </a:t>
            </a:r>
            <a:r>
              <a:rPr lang="en-US" dirty="0" err="1" smtClean="0"/>
              <a:t>አደፈረሰው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ድምፀ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ልሳናዊ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ሂደቶች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ሲቀናጁ</a:t>
            </a:r>
            <a:r>
              <a:rPr lang="en-US" dirty="0" smtClean="0"/>
              <a:t> </a:t>
            </a:r>
            <a:r>
              <a:rPr lang="en-US" dirty="0" err="1" smtClean="0"/>
              <a:t>አንዱ</a:t>
            </a:r>
            <a:r>
              <a:rPr lang="en-US" dirty="0" smtClean="0"/>
              <a:t> </a:t>
            </a:r>
            <a:r>
              <a:rPr lang="en-US" dirty="0" err="1" smtClean="0"/>
              <a:t>በሌላው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ተፅዕኖዎችን</a:t>
            </a:r>
            <a:r>
              <a:rPr lang="en-US" dirty="0" smtClean="0"/>
              <a:t> </a:t>
            </a:r>
            <a:r>
              <a:rPr lang="en-US" dirty="0" err="1" smtClean="0"/>
              <a:t>ያሳድራል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ተፅዕኖም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የባህሪ</a:t>
            </a:r>
            <a:r>
              <a:rPr lang="en-US" dirty="0" smtClean="0"/>
              <a:t> </a:t>
            </a:r>
            <a:r>
              <a:rPr lang="en-US" dirty="0" err="1" smtClean="0"/>
              <a:t>ውርርሶችን</a:t>
            </a:r>
            <a:r>
              <a:rPr lang="en-US" dirty="0" smtClean="0"/>
              <a:t> </a:t>
            </a:r>
            <a:r>
              <a:rPr lang="en-US" dirty="0" err="1" smtClean="0"/>
              <a:t>ያስከትላል</a:t>
            </a:r>
            <a:r>
              <a:rPr lang="en-US" dirty="0" smtClean="0"/>
              <a:t>፡፡ </a:t>
            </a:r>
            <a:r>
              <a:rPr lang="en-US" dirty="0" err="1" smtClean="0"/>
              <a:t>ሂደቱም</a:t>
            </a:r>
            <a:r>
              <a:rPr lang="en-US" dirty="0" smtClean="0"/>
              <a:t> </a:t>
            </a:r>
            <a:r>
              <a:rPr lang="en-US" dirty="0" err="1" smtClean="0"/>
              <a:t>ድምፀ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የመመሳሰል</a:t>
            </a:r>
            <a:r>
              <a:rPr lang="en-US" dirty="0" smtClean="0"/>
              <a:t>፣ </a:t>
            </a:r>
            <a:r>
              <a:rPr lang="en-US" dirty="0" err="1" smtClean="0"/>
              <a:t>ከቦታ</a:t>
            </a:r>
            <a:r>
              <a:rPr lang="en-US" dirty="0" smtClean="0"/>
              <a:t> </a:t>
            </a:r>
            <a:r>
              <a:rPr lang="en-US" dirty="0" err="1" smtClean="0"/>
              <a:t>የመጥፋት</a:t>
            </a:r>
            <a:r>
              <a:rPr lang="en-US" dirty="0" smtClean="0"/>
              <a:t>፣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የመቀያየር</a:t>
            </a:r>
            <a:r>
              <a:rPr lang="en-US" dirty="0" smtClean="0"/>
              <a:t>፣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ምስለት</a:t>
            </a:r>
            <a:r>
              <a:rPr lang="en-US" dirty="0" smtClean="0"/>
              <a:t>፡-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በመካከላቸው</a:t>
            </a:r>
            <a:r>
              <a:rPr lang="en-US" dirty="0" smtClean="0"/>
              <a:t> </a:t>
            </a:r>
            <a:r>
              <a:rPr lang="en-US" dirty="0" err="1" smtClean="0"/>
              <a:t>የነበረውን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ሲያጠፉ</a:t>
            </a:r>
            <a:r>
              <a:rPr lang="en-US" dirty="0" smtClean="0"/>
              <a:t> </a:t>
            </a:r>
            <a:r>
              <a:rPr lang="en-US" dirty="0" err="1" smtClean="0"/>
              <a:t>የሚከሰት</a:t>
            </a:r>
            <a:r>
              <a:rPr lang="en-US" dirty="0" smtClean="0"/>
              <a:t> </a:t>
            </a:r>
            <a:r>
              <a:rPr lang="en-US" dirty="0" err="1" smtClean="0"/>
              <a:t>ድምፀ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ጎረቤቱ</a:t>
            </a:r>
            <a:r>
              <a:rPr lang="en-US" dirty="0" smtClean="0"/>
              <a:t> </a:t>
            </a:r>
            <a:r>
              <a:rPr lang="en-US" dirty="0" err="1" smtClean="0"/>
              <a:t>ያለውን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/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ሊወርስ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ምስስሎሽ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ውጤቱ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ምስለት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ሂደቱ</a:t>
            </a:r>
            <a:r>
              <a:rPr lang="en-US" dirty="0" smtClean="0"/>
              <a:t> </a:t>
            </a:r>
            <a:r>
              <a:rPr lang="en-US" dirty="0" err="1" smtClean="0"/>
              <a:t>የሚከሰትባቸው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መሳይና</a:t>
            </a:r>
            <a:r>
              <a:rPr lang="en-US" dirty="0" smtClean="0"/>
              <a:t> </a:t>
            </a:r>
            <a:r>
              <a:rPr lang="en-US" dirty="0" err="1" smtClean="0"/>
              <a:t>አስመሳይ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ባህሪ</a:t>
            </a:r>
            <a:r>
              <a:rPr lang="en-US" dirty="0" smtClean="0"/>
              <a:t> </a:t>
            </a:r>
            <a:r>
              <a:rPr lang="en-US" dirty="0" err="1" smtClean="0"/>
              <a:t>ሰጪው</a:t>
            </a:r>
            <a:r>
              <a:rPr lang="en-US" dirty="0" smtClean="0"/>
              <a:t> </a:t>
            </a:r>
            <a:r>
              <a:rPr lang="en-US" dirty="0" err="1" smtClean="0"/>
              <a:t>አስመሳይ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ባህሪ</a:t>
            </a:r>
            <a:r>
              <a:rPr lang="en-US" dirty="0" smtClean="0"/>
              <a:t> </a:t>
            </a:r>
            <a:r>
              <a:rPr lang="en-US" dirty="0" err="1" smtClean="0"/>
              <a:t>ተቀባዩ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መሳይ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መሳዩ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 - </a:t>
            </a:r>
            <a:r>
              <a:rPr lang="en-US" dirty="0" err="1" smtClean="0"/>
              <a:t>ከምስለት</a:t>
            </a:r>
            <a:r>
              <a:rPr lang="en-US" dirty="0" smtClean="0"/>
              <a:t> </a:t>
            </a:r>
            <a:r>
              <a:rPr lang="en-US" dirty="0" err="1" smtClean="0"/>
              <a:t>በፊትና</a:t>
            </a:r>
            <a:r>
              <a:rPr lang="en-US" dirty="0" smtClean="0"/>
              <a:t> </a:t>
            </a:r>
            <a:r>
              <a:rPr lang="en-US" dirty="0" err="1" smtClean="0"/>
              <a:t>ከምስለት</a:t>
            </a:r>
            <a:r>
              <a:rPr lang="en-US" dirty="0" smtClean="0"/>
              <a:t> </a:t>
            </a:r>
            <a:r>
              <a:rPr lang="en-US" dirty="0" err="1" smtClean="0"/>
              <a:t>በሁዋላ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ከምስለቱ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ታህታይ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ከምስለቱ</a:t>
            </a:r>
            <a:r>
              <a:rPr lang="en-US" dirty="0" smtClean="0"/>
              <a:t> </a:t>
            </a:r>
            <a:r>
              <a:rPr lang="en-US" dirty="0" err="1" smtClean="0"/>
              <a:t>በሁዋላ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ባህሪ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ላዕላይ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በርቺ</a:t>
            </a:r>
            <a:r>
              <a:rPr lang="en-US" dirty="0" smtClean="0"/>
              <a:t>    /ብ</a:t>
            </a:r>
            <a:r>
              <a:rPr lang="am-ET" dirty="0" smtClean="0"/>
              <a:t>ኧ</a:t>
            </a:r>
            <a:r>
              <a:rPr lang="en-US" dirty="0" err="1" smtClean="0"/>
              <a:t>ርትኢ</a:t>
            </a:r>
            <a:r>
              <a:rPr lang="en-US" dirty="0" smtClean="0"/>
              <a:t>/    ›   </a:t>
            </a:r>
            <a:r>
              <a:rPr lang="en-US" dirty="0" err="1" smtClean="0"/>
              <a:t>ታህታይ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               [ብ</a:t>
            </a:r>
            <a:r>
              <a:rPr lang="am-ET" dirty="0" smtClean="0"/>
              <a:t>ኧ</a:t>
            </a:r>
            <a:r>
              <a:rPr lang="en-US" dirty="0" err="1" smtClean="0"/>
              <a:t>ርችኢ</a:t>
            </a:r>
            <a:r>
              <a:rPr lang="en-US" dirty="0" smtClean="0"/>
              <a:t>]     ›   </a:t>
            </a:r>
            <a:r>
              <a:rPr lang="en-US" dirty="0" err="1" smtClean="0"/>
              <a:t>ላዕላይ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ድምጸ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ልሳናዊ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ሂደት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የምንለው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ድምፆች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ተቀናጅተው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በሚሰለፉበት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ጊዜ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በቅርርባቸው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ወይም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በንክኪያቸው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ምክንያት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በራሳቸው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ወይም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በጎረቤታቸው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ላይ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የሚከተለውን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ለውጥ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የምንመረምርበት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ሂደት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አንድ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በቅንጅት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ምክንያት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የተላያዩ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ድምፀ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ልሳናዊ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ሂደቶች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ከተከሰቱበት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ያ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ሁለት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አይነት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ይኖረዋል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ማለት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ከመለወጡ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በፊትና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ከተለወጠ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በሁዋላ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ከመለወጡ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በፊት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ያለውን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ታህታይ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ስነለው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ከተለወጠ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በሁዋላ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ያለውን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ደግሞ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ላዕላይ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እንለዋለን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ታህታይ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አዕምሮአዊ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ወይም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ረቂቅ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በአዕምሮአችን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ያለ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ነገር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ግን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በአንደበታችን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የማናወጣው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ላዕላይ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አንደበታዊ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ወይም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ተጨባጭ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ቅርፅ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ተጨባጭ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የምንልበት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ምክንያት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በሚዳሰሱት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የአንደበት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ክፍሎች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አማካኝነት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የሚነገርና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በጆሮ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የሚሰማ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በመሆኑ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ምስስሎሹ</a:t>
            </a:r>
            <a:r>
              <a:rPr lang="en-US" dirty="0" smtClean="0"/>
              <a:t> </a:t>
            </a:r>
            <a:r>
              <a:rPr lang="en-US" dirty="0" err="1" smtClean="0"/>
              <a:t>ከሚካሄድበት</a:t>
            </a:r>
            <a:r>
              <a:rPr lang="en-US" dirty="0" smtClean="0"/>
              <a:t> </a:t>
            </a:r>
            <a:r>
              <a:rPr lang="en-US" dirty="0" err="1" smtClean="0"/>
              <a:t>አቅጣጫ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ገስጋሽ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መላሻ</a:t>
            </a:r>
            <a:r>
              <a:rPr lang="en-US" dirty="0" smtClean="0"/>
              <a:t> </a:t>
            </a:r>
            <a:r>
              <a:rPr lang="en-US" dirty="0" err="1" smtClean="0"/>
              <a:t>ሊባል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ለዋጩ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ከተለዋጩ</a:t>
            </a:r>
            <a:r>
              <a:rPr lang="en-US" dirty="0" smtClean="0"/>
              <a:t> </a:t>
            </a:r>
            <a:r>
              <a:rPr lang="en-US" dirty="0" err="1" smtClean="0"/>
              <a:t>በስተግራ</a:t>
            </a:r>
            <a:r>
              <a:rPr lang="en-US" dirty="0" smtClean="0"/>
              <a:t> </a:t>
            </a:r>
            <a:r>
              <a:rPr lang="en-US" dirty="0" err="1" smtClean="0"/>
              <a:t>የሚገኝ</a:t>
            </a:r>
            <a:r>
              <a:rPr lang="en-US" dirty="0" smtClean="0"/>
              <a:t> </a:t>
            </a:r>
            <a:r>
              <a:rPr lang="en-US" dirty="0" err="1" smtClean="0"/>
              <a:t>ከሆነና</a:t>
            </a:r>
            <a:r>
              <a:rPr lang="en-US" dirty="0" smtClean="0"/>
              <a:t> </a:t>
            </a:r>
            <a:r>
              <a:rPr lang="en-US" dirty="0" err="1" smtClean="0"/>
              <a:t>ወደፊት</a:t>
            </a:r>
            <a:r>
              <a:rPr lang="en-US" dirty="0" smtClean="0"/>
              <a:t> </a:t>
            </a:r>
            <a:r>
              <a:rPr lang="en-US" dirty="0" err="1" smtClean="0"/>
              <a:t>ሄዶ</a:t>
            </a:r>
            <a:r>
              <a:rPr lang="en-US" dirty="0" smtClean="0"/>
              <a:t> </a:t>
            </a:r>
            <a:r>
              <a:rPr lang="en-US" dirty="0" err="1" smtClean="0"/>
              <a:t>ባህሪውን</a:t>
            </a:r>
            <a:r>
              <a:rPr lang="en-US" dirty="0" smtClean="0"/>
              <a:t> </a:t>
            </a:r>
            <a:r>
              <a:rPr lang="en-US" dirty="0" err="1" smtClean="0"/>
              <a:t>የሚያወርስ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ገስጋሽ</a:t>
            </a:r>
            <a:r>
              <a:rPr lang="en-US" dirty="0" smtClean="0"/>
              <a:t> (</a:t>
            </a:r>
            <a:r>
              <a:rPr lang="en-US" dirty="0" err="1" smtClean="0"/>
              <a:t>የፊትዮሽ</a:t>
            </a:r>
            <a:r>
              <a:rPr lang="en-US" dirty="0" smtClean="0"/>
              <a:t>) </a:t>
            </a:r>
            <a:r>
              <a:rPr lang="en-US" dirty="0" err="1" smtClean="0"/>
              <a:t>ምስስሎሽ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ለዋጩ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ከተለዋጩ</a:t>
            </a:r>
            <a:r>
              <a:rPr lang="en-US" dirty="0" smtClean="0"/>
              <a:t> </a:t>
            </a:r>
            <a:r>
              <a:rPr lang="en-US" dirty="0" err="1" smtClean="0"/>
              <a:t>በስተቀኝ</a:t>
            </a:r>
            <a:r>
              <a:rPr lang="en-US" dirty="0" smtClean="0"/>
              <a:t> </a:t>
            </a:r>
            <a:r>
              <a:rPr lang="en-US" dirty="0" err="1" smtClean="0"/>
              <a:t>የሚገኝ</a:t>
            </a:r>
            <a:r>
              <a:rPr lang="en-US" dirty="0" smtClean="0"/>
              <a:t> </a:t>
            </a:r>
            <a:r>
              <a:rPr lang="en-US" dirty="0" err="1" smtClean="0"/>
              <a:t>ከሆነና</a:t>
            </a:r>
            <a:r>
              <a:rPr lang="en-US" dirty="0" smtClean="0"/>
              <a:t> </a:t>
            </a:r>
            <a:r>
              <a:rPr lang="en-US" dirty="0" err="1" smtClean="0"/>
              <a:t>ወደሁዋላ</a:t>
            </a:r>
            <a:r>
              <a:rPr lang="en-US" dirty="0" smtClean="0"/>
              <a:t> </a:t>
            </a:r>
            <a:r>
              <a:rPr lang="en-US" dirty="0" err="1" smtClean="0"/>
              <a:t>ተመልሶ</a:t>
            </a:r>
            <a:r>
              <a:rPr lang="en-US" dirty="0" smtClean="0"/>
              <a:t> </a:t>
            </a:r>
            <a:r>
              <a:rPr lang="en-US" dirty="0" err="1" smtClean="0"/>
              <a:t>ባህሪውን</a:t>
            </a:r>
            <a:r>
              <a:rPr lang="en-US" dirty="0" smtClean="0"/>
              <a:t> </a:t>
            </a:r>
            <a:r>
              <a:rPr lang="en-US" dirty="0" err="1" smtClean="0"/>
              <a:t>የሚያወርስ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ምስስሎሹ</a:t>
            </a:r>
            <a:r>
              <a:rPr lang="en-US" dirty="0" smtClean="0"/>
              <a:t> </a:t>
            </a:r>
            <a:r>
              <a:rPr lang="en-US" dirty="0" err="1" smtClean="0"/>
              <a:t>መላሽ</a:t>
            </a:r>
            <a:r>
              <a:rPr lang="en-US" dirty="0" smtClean="0"/>
              <a:t> (</a:t>
            </a:r>
            <a:r>
              <a:rPr lang="en-US" dirty="0" err="1" smtClean="0"/>
              <a:t>የሁዋልዮሽ</a:t>
            </a:r>
            <a:r>
              <a:rPr lang="en-US" dirty="0" smtClean="0"/>
              <a:t>) </a:t>
            </a:r>
            <a:r>
              <a:rPr lang="en-US" dirty="0" err="1" smtClean="0"/>
              <a:t>ይባላል</a:t>
            </a:r>
            <a:r>
              <a:rPr lang="en-US" dirty="0" smtClean="0"/>
              <a:t>፡፡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በስፋት</a:t>
            </a:r>
            <a:r>
              <a:rPr lang="en-US" dirty="0" smtClean="0"/>
              <a:t> </a:t>
            </a:r>
            <a:r>
              <a:rPr lang="en-US" dirty="0" err="1" smtClean="0"/>
              <a:t>የምናገኘው</a:t>
            </a:r>
            <a:r>
              <a:rPr lang="en-US" dirty="0" smtClean="0"/>
              <a:t> </a:t>
            </a:r>
            <a:r>
              <a:rPr lang="en-US" dirty="0" err="1" smtClean="0"/>
              <a:t>መላሽ</a:t>
            </a:r>
            <a:r>
              <a:rPr lang="en-US" dirty="0" smtClean="0"/>
              <a:t> </a:t>
            </a:r>
            <a:r>
              <a:rPr lang="en-US" dirty="0" err="1" smtClean="0"/>
              <a:t>ምስስሎሽን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ከናፍራዊነት</a:t>
            </a:r>
            <a:r>
              <a:rPr lang="en-US" dirty="0" smtClean="0"/>
              <a:t>፡- </a:t>
            </a:r>
            <a:r>
              <a:rPr lang="en-US" dirty="0" err="1" smtClean="0"/>
              <a:t>መካነ</a:t>
            </a:r>
            <a:r>
              <a:rPr lang="en-US" dirty="0" smtClean="0"/>
              <a:t> </a:t>
            </a:r>
            <a:r>
              <a:rPr lang="en-US" dirty="0" err="1" smtClean="0"/>
              <a:t>ፍጥረቱ</a:t>
            </a:r>
            <a:r>
              <a:rPr lang="en-US" dirty="0" smtClean="0"/>
              <a:t> </a:t>
            </a:r>
            <a:r>
              <a:rPr lang="en-US" dirty="0" err="1" smtClean="0"/>
              <a:t>የከንፈር</a:t>
            </a:r>
            <a:r>
              <a:rPr lang="en-US" dirty="0" smtClean="0"/>
              <a:t> </a:t>
            </a:r>
            <a:r>
              <a:rPr lang="en-US" dirty="0" err="1" smtClean="0"/>
              <a:t>ያለነበረ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ከከንፈር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ሲቀናጅ</a:t>
            </a:r>
            <a:r>
              <a:rPr lang="en-US" dirty="0" smtClean="0"/>
              <a:t> </a:t>
            </a:r>
            <a:r>
              <a:rPr lang="en-US" dirty="0" err="1" smtClean="0"/>
              <a:t>የሚፈጠር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/</a:t>
            </a:r>
            <a:r>
              <a:rPr lang="en-US" dirty="0" err="1" smtClean="0"/>
              <a:t>ኣንብ</a:t>
            </a:r>
            <a:r>
              <a:rPr lang="am-ET" dirty="0" smtClean="0"/>
              <a:t>ኧ</a:t>
            </a:r>
            <a:r>
              <a:rPr lang="en-US" dirty="0" err="1" smtClean="0"/>
              <a:t>ስስኣ</a:t>
            </a:r>
            <a:r>
              <a:rPr lang="en-US" dirty="0" smtClean="0"/>
              <a:t>/           [</a:t>
            </a:r>
            <a:r>
              <a:rPr lang="en-US" dirty="0" err="1" smtClean="0"/>
              <a:t>ኣምብ</a:t>
            </a:r>
            <a:r>
              <a:rPr lang="am-ET" dirty="0" smtClean="0"/>
              <a:t>ኧ</a:t>
            </a:r>
            <a:r>
              <a:rPr lang="en-US" dirty="0" err="1" smtClean="0"/>
              <a:t>ስስኣ</a:t>
            </a:r>
            <a:r>
              <a:rPr lang="en-US" dirty="0" smtClean="0"/>
              <a:t> ] </a:t>
            </a:r>
          </a:p>
          <a:p>
            <a:pPr algn="just">
              <a:buNone/>
            </a:pPr>
            <a:r>
              <a:rPr lang="en-US" dirty="0" smtClean="0"/>
              <a:t>                             /ን/                           [ ም ] -/ብ/</a:t>
            </a:r>
          </a:p>
          <a:p>
            <a:pPr algn="just"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ታህታይ</a:t>
            </a:r>
            <a:r>
              <a:rPr lang="en-US" dirty="0" smtClean="0"/>
              <a:t>   </a:t>
            </a:r>
            <a:r>
              <a:rPr lang="en-US" dirty="0" err="1" smtClean="0"/>
              <a:t>ለዋጭ</a:t>
            </a:r>
            <a:r>
              <a:rPr lang="en-US" dirty="0" smtClean="0"/>
              <a:t> </a:t>
            </a:r>
            <a:r>
              <a:rPr lang="en-US" dirty="0" err="1" smtClean="0"/>
              <a:t>ህግ</a:t>
            </a:r>
            <a:r>
              <a:rPr lang="en-US" dirty="0" smtClean="0"/>
              <a:t>       [ </a:t>
            </a:r>
            <a:r>
              <a:rPr lang="en-US" dirty="0" err="1" smtClean="0"/>
              <a:t>ላዕላይ</a:t>
            </a:r>
            <a:r>
              <a:rPr lang="en-US" dirty="0" smtClean="0"/>
              <a:t> ] / </a:t>
            </a:r>
            <a:r>
              <a:rPr lang="en-US" dirty="0" err="1" smtClean="0"/>
              <a:t>ተፅዕኖ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/ግ</a:t>
            </a:r>
            <a:r>
              <a:rPr lang="am-ET" dirty="0" smtClean="0"/>
              <a:t>ኧ</a:t>
            </a:r>
            <a:r>
              <a:rPr lang="en-US" dirty="0" err="1" smtClean="0"/>
              <a:t>ንፍኦ</a:t>
            </a:r>
            <a:r>
              <a:rPr lang="en-US" dirty="0" smtClean="0"/>
              <a:t>/                [ግ</a:t>
            </a:r>
            <a:r>
              <a:rPr lang="am-ET" dirty="0" smtClean="0"/>
              <a:t>ኧ</a:t>
            </a:r>
            <a:r>
              <a:rPr lang="en-US" dirty="0" err="1" smtClean="0"/>
              <a:t>ምፍኦ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     /ን/                           [ ም ] -/ፍ/</a:t>
            </a:r>
          </a:p>
          <a:p>
            <a:pPr algn="just">
              <a:buNone/>
            </a:pPr>
            <a:r>
              <a:rPr lang="en-US" dirty="0" smtClean="0"/>
              <a:t>                       </a:t>
            </a:r>
            <a:r>
              <a:rPr lang="en-US" dirty="0" err="1" smtClean="0"/>
              <a:t>ታህታይ</a:t>
            </a:r>
            <a:r>
              <a:rPr lang="en-US" dirty="0" smtClean="0"/>
              <a:t>     </a:t>
            </a:r>
            <a:r>
              <a:rPr lang="en-US" dirty="0" err="1" smtClean="0"/>
              <a:t>ለዋጭ</a:t>
            </a:r>
            <a:r>
              <a:rPr lang="en-US" dirty="0" smtClean="0"/>
              <a:t> </a:t>
            </a:r>
            <a:r>
              <a:rPr lang="en-US" dirty="0" err="1" smtClean="0"/>
              <a:t>ህግ</a:t>
            </a:r>
            <a:r>
              <a:rPr lang="en-US" dirty="0" smtClean="0"/>
              <a:t>     [ </a:t>
            </a:r>
            <a:r>
              <a:rPr lang="en-US" dirty="0" err="1" smtClean="0"/>
              <a:t>ላዕላይ</a:t>
            </a:r>
            <a:r>
              <a:rPr lang="en-US" dirty="0" smtClean="0"/>
              <a:t> ] / </a:t>
            </a:r>
            <a:r>
              <a:rPr lang="en-US" dirty="0" err="1" smtClean="0"/>
              <a:t>ተፅዕኖ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dirty="0" smtClean="0"/>
              <a:t>                   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57600" y="3352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971800" y="36576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19400" y="40386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76600" y="4343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95600" y="46482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819400" y="50292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4445391" y="4698609"/>
            <a:ext cx="89095" cy="100819"/>
          </a:xfrm>
          <a:custGeom>
            <a:avLst/>
            <a:gdLst>
              <a:gd name="connsiteX0" fmla="*/ 0 w 89095"/>
              <a:gd name="connsiteY0" fmla="*/ 0 h 100819"/>
              <a:gd name="connsiteX1" fmla="*/ 84406 w 89095"/>
              <a:gd name="connsiteY1" fmla="*/ 98474 h 100819"/>
              <a:gd name="connsiteX2" fmla="*/ 0 w 89095"/>
              <a:gd name="connsiteY2" fmla="*/ 0 h 10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95" h="100819">
                <a:moveTo>
                  <a:pt x="0" y="0"/>
                </a:moveTo>
                <a:cubicBezTo>
                  <a:pt x="0" y="0"/>
                  <a:pt x="79717" y="96129"/>
                  <a:pt x="84406" y="98474"/>
                </a:cubicBezTo>
                <a:cubicBezTo>
                  <a:pt x="89095" y="100819"/>
                  <a:pt x="0" y="0"/>
                  <a:pt x="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628271" y="4375052"/>
            <a:ext cx="72939" cy="87623"/>
          </a:xfrm>
          <a:custGeom>
            <a:avLst/>
            <a:gdLst>
              <a:gd name="connsiteX0" fmla="*/ 0 w 72939"/>
              <a:gd name="connsiteY0" fmla="*/ 0 h 87623"/>
              <a:gd name="connsiteX1" fmla="*/ 14067 w 72939"/>
              <a:gd name="connsiteY1" fmla="*/ 56271 h 87623"/>
              <a:gd name="connsiteX2" fmla="*/ 42203 w 72939"/>
              <a:gd name="connsiteY2" fmla="*/ 84406 h 87623"/>
              <a:gd name="connsiteX3" fmla="*/ 70338 w 72939"/>
              <a:gd name="connsiteY3" fmla="*/ 28136 h 87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39" h="87623">
                <a:moveTo>
                  <a:pt x="0" y="0"/>
                </a:moveTo>
                <a:cubicBezTo>
                  <a:pt x="4689" y="18757"/>
                  <a:pt x="5420" y="38978"/>
                  <a:pt x="14067" y="56271"/>
                </a:cubicBezTo>
                <a:cubicBezTo>
                  <a:pt x="19998" y="68134"/>
                  <a:pt x="29336" y="87623"/>
                  <a:pt x="42203" y="84406"/>
                </a:cubicBezTo>
                <a:cubicBezTo>
                  <a:pt x="72939" y="76722"/>
                  <a:pt x="70338" y="48455"/>
                  <a:pt x="70338" y="2813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417255" y="4656406"/>
            <a:ext cx="79236" cy="116411"/>
          </a:xfrm>
          <a:custGeom>
            <a:avLst/>
            <a:gdLst>
              <a:gd name="connsiteX0" fmla="*/ 56271 w 79236"/>
              <a:gd name="connsiteY0" fmla="*/ 0 h 116411"/>
              <a:gd name="connsiteX1" fmla="*/ 28136 w 79236"/>
              <a:gd name="connsiteY1" fmla="*/ 42203 h 116411"/>
              <a:gd name="connsiteX2" fmla="*/ 0 w 79236"/>
              <a:gd name="connsiteY2" fmla="*/ 70339 h 116411"/>
              <a:gd name="connsiteX3" fmla="*/ 70339 w 79236"/>
              <a:gd name="connsiteY3" fmla="*/ 112542 h 116411"/>
              <a:gd name="connsiteX4" fmla="*/ 70339 w 79236"/>
              <a:gd name="connsiteY4" fmla="*/ 84406 h 116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236" h="116411">
                <a:moveTo>
                  <a:pt x="56271" y="0"/>
                </a:moveTo>
                <a:cubicBezTo>
                  <a:pt x="46893" y="14068"/>
                  <a:pt x="38698" y="29001"/>
                  <a:pt x="28136" y="42203"/>
                </a:cubicBezTo>
                <a:cubicBezTo>
                  <a:pt x="19850" y="52560"/>
                  <a:pt x="0" y="57076"/>
                  <a:pt x="0" y="70339"/>
                </a:cubicBezTo>
                <a:cubicBezTo>
                  <a:pt x="0" y="89165"/>
                  <a:pt x="58734" y="116411"/>
                  <a:pt x="70339" y="112542"/>
                </a:cubicBezTo>
                <a:cubicBezTo>
                  <a:pt x="79236" y="109576"/>
                  <a:pt x="70339" y="93785"/>
                  <a:pt x="70339" y="8440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413061" y="4712677"/>
            <a:ext cx="88601" cy="75788"/>
          </a:xfrm>
          <a:custGeom>
            <a:avLst/>
            <a:gdLst>
              <a:gd name="connsiteX0" fmla="*/ 88601 w 88601"/>
              <a:gd name="connsiteY0" fmla="*/ 14068 h 75788"/>
              <a:gd name="connsiteX1" fmla="*/ 4194 w 88601"/>
              <a:gd name="connsiteY1" fmla="*/ 28135 h 75788"/>
              <a:gd name="connsiteX2" fmla="*/ 32330 w 88601"/>
              <a:gd name="connsiteY2" fmla="*/ 0 h 7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601" h="75788">
                <a:moveTo>
                  <a:pt x="88601" y="14068"/>
                </a:moveTo>
                <a:cubicBezTo>
                  <a:pt x="82356" y="18231"/>
                  <a:pt x="20078" y="75788"/>
                  <a:pt x="4194" y="28135"/>
                </a:cubicBezTo>
                <a:cubicBezTo>
                  <a:pt x="0" y="15552"/>
                  <a:pt x="32330" y="0"/>
                  <a:pt x="323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486111" y="4698609"/>
            <a:ext cx="15551" cy="56271"/>
          </a:xfrm>
          <a:custGeom>
            <a:avLst/>
            <a:gdLst>
              <a:gd name="connsiteX0" fmla="*/ 15551 w 15551"/>
              <a:gd name="connsiteY0" fmla="*/ 0 h 56271"/>
              <a:gd name="connsiteX1" fmla="*/ 1483 w 15551"/>
              <a:gd name="connsiteY1" fmla="*/ 56271 h 56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551" h="56271">
                <a:moveTo>
                  <a:pt x="15551" y="0"/>
                </a:moveTo>
                <a:cubicBezTo>
                  <a:pt x="0" y="46652"/>
                  <a:pt x="1483" y="27374"/>
                  <a:pt x="1483" y="5627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659989" y="4389120"/>
            <a:ext cx="38620" cy="54785"/>
          </a:xfrm>
          <a:custGeom>
            <a:avLst/>
            <a:gdLst>
              <a:gd name="connsiteX0" fmla="*/ 24553 w 38620"/>
              <a:gd name="connsiteY0" fmla="*/ 0 h 54785"/>
              <a:gd name="connsiteX1" fmla="*/ 38620 w 38620"/>
              <a:gd name="connsiteY1" fmla="*/ 14068 h 5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620" h="54785">
                <a:moveTo>
                  <a:pt x="24553" y="0"/>
                </a:moveTo>
                <a:cubicBezTo>
                  <a:pt x="6291" y="54785"/>
                  <a:pt x="0" y="52688"/>
                  <a:pt x="38620" y="1406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628271" y="4389120"/>
            <a:ext cx="72177" cy="100037"/>
          </a:xfrm>
          <a:custGeom>
            <a:avLst/>
            <a:gdLst>
              <a:gd name="connsiteX0" fmla="*/ 0 w 72177"/>
              <a:gd name="connsiteY0" fmla="*/ 14068 h 100037"/>
              <a:gd name="connsiteX1" fmla="*/ 14067 w 72177"/>
              <a:gd name="connsiteY1" fmla="*/ 56271 h 100037"/>
              <a:gd name="connsiteX2" fmla="*/ 70338 w 72177"/>
              <a:gd name="connsiteY2" fmla="*/ 28135 h 100037"/>
              <a:gd name="connsiteX3" fmla="*/ 70338 w 72177"/>
              <a:gd name="connsiteY3" fmla="*/ 0 h 1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177" h="100037">
                <a:moveTo>
                  <a:pt x="0" y="14068"/>
                </a:moveTo>
                <a:cubicBezTo>
                  <a:pt x="4689" y="28136"/>
                  <a:pt x="3582" y="45786"/>
                  <a:pt x="14067" y="56271"/>
                </a:cubicBezTo>
                <a:cubicBezTo>
                  <a:pt x="57834" y="100037"/>
                  <a:pt x="64086" y="59396"/>
                  <a:pt x="70338" y="28135"/>
                </a:cubicBezTo>
                <a:cubicBezTo>
                  <a:pt x="72177" y="18939"/>
                  <a:pt x="70338" y="9378"/>
                  <a:pt x="70338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670474" y="4375052"/>
            <a:ext cx="28135" cy="91725"/>
          </a:xfrm>
          <a:custGeom>
            <a:avLst/>
            <a:gdLst>
              <a:gd name="connsiteX0" fmla="*/ 28135 w 28135"/>
              <a:gd name="connsiteY0" fmla="*/ 0 h 91725"/>
              <a:gd name="connsiteX1" fmla="*/ 0 w 28135"/>
              <a:gd name="connsiteY1" fmla="*/ 42203 h 9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35" h="91725">
                <a:moveTo>
                  <a:pt x="28135" y="0"/>
                </a:moveTo>
                <a:cubicBezTo>
                  <a:pt x="12012" y="80621"/>
                  <a:pt x="24761" y="91725"/>
                  <a:pt x="0" y="4220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ተጨማሪ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ምሳሌዎች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ግእንብኣር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ግእምብኣር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ኣንብ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ጥጥኣ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ኣምብ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ጥጥኣ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ዝእንብ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ዝእምብ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/ክ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ንፍ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ር/                [ክ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ምፍ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ር] 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ክእንፍ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ክእምፍ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698136" y="3770142"/>
            <a:ext cx="159411" cy="164691"/>
          </a:xfrm>
          <a:custGeom>
            <a:avLst/>
            <a:gdLst>
              <a:gd name="connsiteX0" fmla="*/ 28609 w 159411"/>
              <a:gd name="connsiteY0" fmla="*/ 0 h 164691"/>
              <a:gd name="connsiteX1" fmla="*/ 28609 w 159411"/>
              <a:gd name="connsiteY1" fmla="*/ 126609 h 164691"/>
              <a:gd name="connsiteX2" fmla="*/ 70812 w 159411"/>
              <a:gd name="connsiteY2" fmla="*/ 140676 h 164691"/>
              <a:gd name="connsiteX3" fmla="*/ 141150 w 159411"/>
              <a:gd name="connsiteY3" fmla="*/ 126609 h 164691"/>
              <a:gd name="connsiteX4" fmla="*/ 98947 w 159411"/>
              <a:gd name="connsiteY4" fmla="*/ 56270 h 164691"/>
              <a:gd name="connsiteX5" fmla="*/ 98947 w 159411"/>
              <a:gd name="connsiteY5" fmla="*/ 154744 h 164691"/>
              <a:gd name="connsiteX6" fmla="*/ 42676 w 159411"/>
              <a:gd name="connsiteY6" fmla="*/ 140676 h 164691"/>
              <a:gd name="connsiteX7" fmla="*/ 28609 w 159411"/>
              <a:gd name="connsiteY7" fmla="*/ 70338 h 16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9411" h="164691">
                <a:moveTo>
                  <a:pt x="28609" y="0"/>
                </a:moveTo>
                <a:cubicBezTo>
                  <a:pt x="21560" y="35245"/>
                  <a:pt x="0" y="90848"/>
                  <a:pt x="28609" y="126609"/>
                </a:cubicBezTo>
                <a:cubicBezTo>
                  <a:pt x="37872" y="138188"/>
                  <a:pt x="56744" y="135987"/>
                  <a:pt x="70812" y="140676"/>
                </a:cubicBezTo>
                <a:cubicBezTo>
                  <a:pt x="94258" y="135987"/>
                  <a:pt x="124243" y="143516"/>
                  <a:pt x="141150" y="126609"/>
                </a:cubicBezTo>
                <a:cubicBezTo>
                  <a:pt x="159411" y="108348"/>
                  <a:pt x="104900" y="62223"/>
                  <a:pt x="98947" y="56270"/>
                </a:cubicBezTo>
                <a:cubicBezTo>
                  <a:pt x="106334" y="78430"/>
                  <a:pt x="133295" y="134136"/>
                  <a:pt x="98947" y="154744"/>
                </a:cubicBezTo>
                <a:cubicBezTo>
                  <a:pt x="82368" y="164691"/>
                  <a:pt x="61433" y="145365"/>
                  <a:pt x="42676" y="140676"/>
                </a:cubicBezTo>
                <a:cubicBezTo>
                  <a:pt x="25643" y="89576"/>
                  <a:pt x="28609" y="113302"/>
                  <a:pt x="28609" y="7033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656406" y="3207434"/>
            <a:ext cx="184119" cy="196948"/>
          </a:xfrm>
          <a:custGeom>
            <a:avLst/>
            <a:gdLst>
              <a:gd name="connsiteX0" fmla="*/ 70339 w 184119"/>
              <a:gd name="connsiteY0" fmla="*/ 0 h 196948"/>
              <a:gd name="connsiteX1" fmla="*/ 126609 w 184119"/>
              <a:gd name="connsiteY1" fmla="*/ 140677 h 196948"/>
              <a:gd name="connsiteX2" fmla="*/ 182880 w 184119"/>
              <a:gd name="connsiteY2" fmla="*/ 126609 h 196948"/>
              <a:gd name="connsiteX3" fmla="*/ 154745 w 184119"/>
              <a:gd name="connsiteY3" fmla="*/ 42203 h 196948"/>
              <a:gd name="connsiteX4" fmla="*/ 168812 w 184119"/>
              <a:gd name="connsiteY4" fmla="*/ 84406 h 196948"/>
              <a:gd name="connsiteX5" fmla="*/ 112542 w 184119"/>
              <a:gd name="connsiteY5" fmla="*/ 168812 h 196948"/>
              <a:gd name="connsiteX6" fmla="*/ 84406 w 184119"/>
              <a:gd name="connsiteY6" fmla="*/ 140677 h 196948"/>
              <a:gd name="connsiteX7" fmla="*/ 28136 w 184119"/>
              <a:gd name="connsiteY7" fmla="*/ 14068 h 196948"/>
              <a:gd name="connsiteX8" fmla="*/ 70339 w 184119"/>
              <a:gd name="connsiteY8" fmla="*/ 140677 h 196948"/>
              <a:gd name="connsiteX9" fmla="*/ 84406 w 184119"/>
              <a:gd name="connsiteY9" fmla="*/ 182880 h 196948"/>
              <a:gd name="connsiteX10" fmla="*/ 168812 w 184119"/>
              <a:gd name="connsiteY10" fmla="*/ 168812 h 196948"/>
              <a:gd name="connsiteX11" fmla="*/ 154745 w 184119"/>
              <a:gd name="connsiteY11" fmla="*/ 98474 h 196948"/>
              <a:gd name="connsiteX12" fmla="*/ 140677 w 184119"/>
              <a:gd name="connsiteY12" fmla="*/ 154744 h 196948"/>
              <a:gd name="connsiteX13" fmla="*/ 112542 w 184119"/>
              <a:gd name="connsiteY13" fmla="*/ 182880 h 196948"/>
              <a:gd name="connsiteX14" fmla="*/ 28136 w 184119"/>
              <a:gd name="connsiteY14" fmla="*/ 126609 h 196948"/>
              <a:gd name="connsiteX15" fmla="*/ 42203 w 184119"/>
              <a:gd name="connsiteY15" fmla="*/ 84406 h 196948"/>
              <a:gd name="connsiteX16" fmla="*/ 56271 w 184119"/>
              <a:gd name="connsiteY16" fmla="*/ 140677 h 196948"/>
              <a:gd name="connsiteX17" fmla="*/ 0 w 184119"/>
              <a:gd name="connsiteY17" fmla="*/ 84406 h 196948"/>
              <a:gd name="connsiteX18" fmla="*/ 42203 w 184119"/>
              <a:gd name="connsiteY18" fmla="*/ 168812 h 196948"/>
              <a:gd name="connsiteX19" fmla="*/ 84406 w 184119"/>
              <a:gd name="connsiteY19" fmla="*/ 182880 h 196948"/>
              <a:gd name="connsiteX20" fmla="*/ 140677 w 184119"/>
              <a:gd name="connsiteY20" fmla="*/ 168812 h 196948"/>
              <a:gd name="connsiteX21" fmla="*/ 168812 w 184119"/>
              <a:gd name="connsiteY21" fmla="*/ 126609 h 196948"/>
              <a:gd name="connsiteX22" fmla="*/ 154745 w 184119"/>
              <a:gd name="connsiteY22" fmla="*/ 168812 h 196948"/>
              <a:gd name="connsiteX23" fmla="*/ 126609 w 184119"/>
              <a:gd name="connsiteY23" fmla="*/ 196948 h 196948"/>
              <a:gd name="connsiteX24" fmla="*/ 84406 w 184119"/>
              <a:gd name="connsiteY24" fmla="*/ 182880 h 196948"/>
              <a:gd name="connsiteX25" fmla="*/ 70339 w 184119"/>
              <a:gd name="connsiteY25" fmla="*/ 140677 h 196948"/>
              <a:gd name="connsiteX26" fmla="*/ 42203 w 184119"/>
              <a:gd name="connsiteY26" fmla="*/ 112541 h 196948"/>
              <a:gd name="connsiteX27" fmla="*/ 14068 w 184119"/>
              <a:gd name="connsiteY27" fmla="*/ 98474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4119" h="196948">
                <a:moveTo>
                  <a:pt x="70339" y="0"/>
                </a:moveTo>
                <a:cubicBezTo>
                  <a:pt x="77295" y="62610"/>
                  <a:pt x="47177" y="140677"/>
                  <a:pt x="126609" y="140677"/>
                </a:cubicBezTo>
                <a:cubicBezTo>
                  <a:pt x="145943" y="140677"/>
                  <a:pt x="164123" y="131298"/>
                  <a:pt x="182880" y="126609"/>
                </a:cubicBezTo>
                <a:lnTo>
                  <a:pt x="154745" y="42203"/>
                </a:lnTo>
                <a:lnTo>
                  <a:pt x="168812" y="84406"/>
                </a:lnTo>
                <a:cubicBezTo>
                  <a:pt x="162567" y="115631"/>
                  <a:pt x="170774" y="180458"/>
                  <a:pt x="112542" y="168812"/>
                </a:cubicBezTo>
                <a:cubicBezTo>
                  <a:pt x="99536" y="166211"/>
                  <a:pt x="93785" y="150055"/>
                  <a:pt x="84406" y="140677"/>
                </a:cubicBezTo>
                <a:cubicBezTo>
                  <a:pt x="50925" y="40231"/>
                  <a:pt x="72722" y="80947"/>
                  <a:pt x="28136" y="14068"/>
                </a:cubicBezTo>
                <a:lnTo>
                  <a:pt x="70339" y="140677"/>
                </a:lnTo>
                <a:lnTo>
                  <a:pt x="84406" y="182880"/>
                </a:lnTo>
                <a:cubicBezTo>
                  <a:pt x="112541" y="178191"/>
                  <a:pt x="150552" y="190724"/>
                  <a:pt x="168812" y="168812"/>
                </a:cubicBezTo>
                <a:cubicBezTo>
                  <a:pt x="184119" y="150444"/>
                  <a:pt x="176131" y="109167"/>
                  <a:pt x="154745" y="98474"/>
                </a:cubicBezTo>
                <a:cubicBezTo>
                  <a:pt x="137452" y="89827"/>
                  <a:pt x="149323" y="137451"/>
                  <a:pt x="140677" y="154744"/>
                </a:cubicBezTo>
                <a:cubicBezTo>
                  <a:pt x="134746" y="166607"/>
                  <a:pt x="121920" y="173501"/>
                  <a:pt x="112542" y="182880"/>
                </a:cubicBezTo>
                <a:cubicBezTo>
                  <a:pt x="74646" y="173406"/>
                  <a:pt x="36584" y="177296"/>
                  <a:pt x="28136" y="126609"/>
                </a:cubicBezTo>
                <a:cubicBezTo>
                  <a:pt x="25698" y="111982"/>
                  <a:pt x="37514" y="98474"/>
                  <a:pt x="42203" y="84406"/>
                </a:cubicBezTo>
                <a:cubicBezTo>
                  <a:pt x="46892" y="103163"/>
                  <a:pt x="75605" y="140677"/>
                  <a:pt x="56271" y="140677"/>
                </a:cubicBezTo>
                <a:cubicBezTo>
                  <a:pt x="29745" y="140677"/>
                  <a:pt x="0" y="84406"/>
                  <a:pt x="0" y="84406"/>
                </a:cubicBezTo>
                <a:cubicBezTo>
                  <a:pt x="9267" y="112207"/>
                  <a:pt x="17412" y="148979"/>
                  <a:pt x="42203" y="168812"/>
                </a:cubicBezTo>
                <a:cubicBezTo>
                  <a:pt x="53782" y="178075"/>
                  <a:pt x="70338" y="178191"/>
                  <a:pt x="84406" y="182880"/>
                </a:cubicBezTo>
                <a:cubicBezTo>
                  <a:pt x="103163" y="178191"/>
                  <a:pt x="124590" y="179537"/>
                  <a:pt x="140677" y="168812"/>
                </a:cubicBezTo>
                <a:cubicBezTo>
                  <a:pt x="154745" y="159434"/>
                  <a:pt x="151905" y="126609"/>
                  <a:pt x="168812" y="126609"/>
                </a:cubicBezTo>
                <a:cubicBezTo>
                  <a:pt x="183641" y="126609"/>
                  <a:pt x="162374" y="156097"/>
                  <a:pt x="154745" y="168812"/>
                </a:cubicBezTo>
                <a:cubicBezTo>
                  <a:pt x="147921" y="180185"/>
                  <a:pt x="135988" y="187569"/>
                  <a:pt x="126609" y="196948"/>
                </a:cubicBezTo>
                <a:cubicBezTo>
                  <a:pt x="112541" y="192259"/>
                  <a:pt x="94891" y="193366"/>
                  <a:pt x="84406" y="182880"/>
                </a:cubicBezTo>
                <a:cubicBezTo>
                  <a:pt x="73921" y="172395"/>
                  <a:pt x="77968" y="153392"/>
                  <a:pt x="70339" y="140677"/>
                </a:cubicBezTo>
                <a:cubicBezTo>
                  <a:pt x="63515" y="129304"/>
                  <a:pt x="51582" y="121920"/>
                  <a:pt x="42203" y="112541"/>
                </a:cubicBezTo>
                <a:cubicBezTo>
                  <a:pt x="24820" y="60390"/>
                  <a:pt x="34768" y="57075"/>
                  <a:pt x="14068" y="9847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ላንቃዊነት</a:t>
            </a:r>
            <a:r>
              <a:rPr lang="en-US" dirty="0" smtClean="0"/>
              <a:t>፡- </a:t>
            </a:r>
            <a:r>
              <a:rPr lang="en-US" dirty="0" err="1" smtClean="0"/>
              <a:t>የላንቃ</a:t>
            </a:r>
            <a:r>
              <a:rPr lang="en-US" dirty="0" smtClean="0"/>
              <a:t> </a:t>
            </a:r>
            <a:r>
              <a:rPr lang="en-US" dirty="0" err="1" smtClean="0"/>
              <a:t>ያልሆነ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በጎረቤቱ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ወደላንቃ</a:t>
            </a:r>
            <a:r>
              <a:rPr lang="en-US" dirty="0" smtClean="0"/>
              <a:t> </a:t>
            </a:r>
            <a:r>
              <a:rPr lang="en-US" dirty="0" err="1" smtClean="0"/>
              <a:t>ድምፅነት</a:t>
            </a:r>
            <a:r>
              <a:rPr lang="en-US" dirty="0" smtClean="0"/>
              <a:t> </a:t>
            </a:r>
            <a:r>
              <a:rPr lang="en-US" dirty="0" err="1" smtClean="0"/>
              <a:t>ሲለወጥ</a:t>
            </a:r>
            <a:r>
              <a:rPr lang="en-US" dirty="0" smtClean="0"/>
              <a:t> </a:t>
            </a:r>
            <a:r>
              <a:rPr lang="en-US" dirty="0" err="1" smtClean="0"/>
              <a:t>የሚከሰት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ምስስሎሹ</a:t>
            </a:r>
            <a:r>
              <a:rPr lang="en-US" dirty="0" smtClean="0"/>
              <a:t> </a:t>
            </a:r>
            <a:r>
              <a:rPr lang="en-US" dirty="0" err="1" smtClean="0"/>
              <a:t>ከፊል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 </a:t>
            </a:r>
          </a:p>
          <a:p>
            <a:pPr algn="just"/>
            <a:r>
              <a:rPr lang="en-US" dirty="0" err="1" smtClean="0"/>
              <a:t>ከፊል</a:t>
            </a:r>
            <a:r>
              <a:rPr lang="en-US" dirty="0" smtClean="0"/>
              <a:t> </a:t>
            </a:r>
            <a:r>
              <a:rPr lang="en-US" dirty="0" err="1" smtClean="0"/>
              <a:t>ላንቃዊነት</a:t>
            </a:r>
            <a:r>
              <a:rPr lang="en-US" dirty="0" smtClean="0"/>
              <a:t>፡- </a:t>
            </a:r>
            <a:r>
              <a:rPr lang="en-US" dirty="0" err="1" smtClean="0"/>
              <a:t>ማንኛውም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ከፊት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(</a:t>
            </a:r>
            <a:r>
              <a:rPr lang="en-US" dirty="0" err="1" smtClean="0"/>
              <a:t>ኢናኤ</a:t>
            </a:r>
            <a:r>
              <a:rPr lang="en-US" dirty="0" smtClean="0"/>
              <a:t>)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ሲገባ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ወደላንቃ</a:t>
            </a:r>
            <a:r>
              <a:rPr lang="en-US" dirty="0" smtClean="0"/>
              <a:t> </a:t>
            </a:r>
            <a:r>
              <a:rPr lang="en-US" dirty="0" err="1" smtClean="0"/>
              <a:t>ድምፅነት</a:t>
            </a:r>
            <a:r>
              <a:rPr lang="en-US" dirty="0" smtClean="0"/>
              <a:t> </a:t>
            </a:r>
            <a:r>
              <a:rPr lang="en-US" dirty="0" err="1" smtClean="0"/>
              <a:t>የሚቀየርበት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ምሳሌ</a:t>
            </a:r>
            <a:r>
              <a:rPr lang="en-US" dirty="0" smtClean="0"/>
              <a:t>፡- /</a:t>
            </a:r>
            <a:r>
              <a:rPr lang="en-US" dirty="0" err="1" smtClean="0"/>
              <a:t>ክኢስ</a:t>
            </a:r>
            <a:r>
              <a:rPr lang="en-US" dirty="0" smtClean="0"/>
              <a:t>/             [ </a:t>
            </a:r>
            <a:r>
              <a:rPr lang="en-US" dirty="0" err="1" smtClean="0"/>
              <a:t>ክይኢስ</a:t>
            </a:r>
            <a:r>
              <a:rPr lang="en-US" dirty="0" smtClean="0"/>
              <a:t> ]</a:t>
            </a:r>
          </a:p>
          <a:p>
            <a:pPr algn="just">
              <a:buNone/>
            </a:pPr>
            <a:r>
              <a:rPr lang="en-US" dirty="0" smtClean="0"/>
              <a:t>                      - /</a:t>
            </a:r>
            <a:r>
              <a:rPr lang="en-US" dirty="0" err="1" smtClean="0"/>
              <a:t>ብኤት</a:t>
            </a:r>
            <a:r>
              <a:rPr lang="en-US" dirty="0" smtClean="0"/>
              <a:t>/            [</a:t>
            </a:r>
            <a:r>
              <a:rPr lang="en-US" dirty="0" err="1" smtClean="0"/>
              <a:t>ብይኤት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 - /ክ</a:t>
            </a:r>
            <a:r>
              <a:rPr lang="am-ET" dirty="0" smtClean="0"/>
              <a:t>ኧ</a:t>
            </a:r>
            <a:r>
              <a:rPr lang="en-US" dirty="0" err="1" smtClean="0"/>
              <a:t>ይስኢ</a:t>
            </a:r>
            <a:r>
              <a:rPr lang="en-US" dirty="0" smtClean="0"/>
              <a:t>/       [ክ</a:t>
            </a:r>
            <a:r>
              <a:rPr lang="am-ET" dirty="0" smtClean="0"/>
              <a:t>ኧ</a:t>
            </a:r>
            <a:r>
              <a:rPr lang="en-US" dirty="0" err="1" smtClean="0"/>
              <a:t>ይስይኢ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-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ቅኤስ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ቅይኤስ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-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ቅኢም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ቅይኢም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-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ግኤትኣ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ግይኤትኣ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ላንቃዊነት</a:t>
            </a:r>
            <a:r>
              <a:rPr lang="en-US" dirty="0" smtClean="0"/>
              <a:t>፡- </a:t>
            </a:r>
            <a:r>
              <a:rPr lang="en-US" dirty="0" err="1" smtClean="0"/>
              <a:t>የድድ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ከፊት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ከላንቃ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ቀደመው</a:t>
            </a:r>
            <a:r>
              <a:rPr lang="en-US" dirty="0" smtClean="0"/>
              <a:t> </a:t>
            </a:r>
            <a:r>
              <a:rPr lang="en-US" dirty="0" err="1" smtClean="0"/>
              <a:t>ሲገቡ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ወደላንቃ</a:t>
            </a:r>
            <a:r>
              <a:rPr lang="en-US" dirty="0" smtClean="0"/>
              <a:t> </a:t>
            </a:r>
            <a:r>
              <a:rPr lang="en-US" dirty="0" err="1" smtClean="0"/>
              <a:t>ድምፅነት</a:t>
            </a:r>
            <a:r>
              <a:rPr lang="en-US" dirty="0" smtClean="0"/>
              <a:t> </a:t>
            </a:r>
            <a:r>
              <a:rPr lang="en-US" dirty="0" err="1" smtClean="0"/>
              <a:t>የሚቀየሩበት</a:t>
            </a:r>
            <a:r>
              <a:rPr lang="en-US" dirty="0" smtClean="0"/>
              <a:t> </a:t>
            </a:r>
            <a:r>
              <a:rPr lang="en-US" dirty="0" err="1" smtClean="0"/>
              <a:t>ተደት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ምሳሌ</a:t>
            </a:r>
            <a:r>
              <a:rPr lang="en-US" dirty="0" smtClean="0"/>
              <a:t>፡- /ግ</a:t>
            </a:r>
            <a:r>
              <a:rPr lang="am-ET" dirty="0" smtClean="0"/>
              <a:t>ኧ</a:t>
            </a:r>
            <a:r>
              <a:rPr lang="en-US" dirty="0" err="1" smtClean="0"/>
              <a:t>ድኣል</a:t>
            </a:r>
            <a:r>
              <a:rPr lang="en-US" dirty="0" smtClean="0"/>
              <a:t>-ኢ/              [ግ</a:t>
            </a:r>
            <a:r>
              <a:rPr lang="am-ET" dirty="0" smtClean="0"/>
              <a:t>ኧ</a:t>
            </a:r>
            <a:r>
              <a:rPr lang="en-US" dirty="0" err="1" smtClean="0"/>
              <a:t>ድኣይ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    /ዝ</a:t>
            </a:r>
            <a:r>
              <a:rPr lang="am-ET" dirty="0" smtClean="0"/>
              <a:t>ኧ</a:t>
            </a:r>
            <a:r>
              <a:rPr lang="en-US" dirty="0" err="1" smtClean="0"/>
              <a:t>ንንኣጥ</a:t>
            </a:r>
            <a:r>
              <a:rPr lang="en-US" dirty="0" smtClean="0"/>
              <a:t>-ኢ/             [ዝ</a:t>
            </a:r>
            <a:r>
              <a:rPr lang="am-ET" dirty="0" smtClean="0"/>
              <a:t>ኧ</a:t>
            </a:r>
            <a:r>
              <a:rPr lang="en-US" dirty="0" err="1" smtClean="0"/>
              <a:t>ንንኣጭ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   /ው</a:t>
            </a:r>
            <a:r>
              <a:rPr lang="am-ET" dirty="0" smtClean="0"/>
              <a:t>ኧ</a:t>
            </a:r>
            <a:r>
              <a:rPr lang="en-US" dirty="0" err="1" smtClean="0"/>
              <a:t>ስእድድ</a:t>
            </a:r>
            <a:r>
              <a:rPr lang="en-US" dirty="0" smtClean="0"/>
              <a:t>-ኤ/            [ው</a:t>
            </a:r>
            <a:r>
              <a:rPr lang="am-ET" dirty="0" smtClean="0"/>
              <a:t>ኧ</a:t>
            </a:r>
            <a:r>
              <a:rPr lang="en-US" dirty="0" err="1" smtClean="0"/>
              <a:t>ስእጅጅኤ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   /ል</a:t>
            </a:r>
            <a:r>
              <a:rPr lang="am-ET" dirty="0" smtClean="0"/>
              <a:t>ኧ</a:t>
            </a:r>
            <a:r>
              <a:rPr lang="en-US" dirty="0" err="1" smtClean="0"/>
              <a:t>ምእንን</a:t>
            </a:r>
            <a:r>
              <a:rPr lang="en-US" dirty="0" smtClean="0"/>
              <a:t>-ኤ/              [ል</a:t>
            </a:r>
            <a:r>
              <a:rPr lang="am-ET" dirty="0" smtClean="0"/>
              <a:t>ኧ</a:t>
            </a:r>
            <a:r>
              <a:rPr lang="en-US" dirty="0" err="1" smtClean="0"/>
              <a:t>ምእኝኝኤ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/ግ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-ኢ/                  [ግ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ምችኢ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ቅኡር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ጥ-ኢ/    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ቅኡር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ጭኢ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/ን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ቅእልል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-ኤ/               [ን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ቅእይይኤ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ትናጋዊነት</a:t>
            </a:r>
            <a:r>
              <a:rPr lang="en-US" dirty="0" smtClean="0"/>
              <a:t>፡- </a:t>
            </a:r>
            <a:r>
              <a:rPr lang="en-US" dirty="0" err="1" smtClean="0"/>
              <a:t>የትናጋ</a:t>
            </a:r>
            <a:r>
              <a:rPr lang="en-US" dirty="0" smtClean="0"/>
              <a:t> </a:t>
            </a:r>
            <a:r>
              <a:rPr lang="en-US" dirty="0" err="1" smtClean="0"/>
              <a:t>ያልሆኑ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ከትናጋ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ሲሰለፉ</a:t>
            </a:r>
            <a:r>
              <a:rPr lang="en-US" dirty="0" smtClean="0"/>
              <a:t> </a:t>
            </a:r>
            <a:r>
              <a:rPr lang="en-US" dirty="0" err="1" smtClean="0"/>
              <a:t>የሚፈጠር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የትናጋ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ሁዋለኛና</a:t>
            </a:r>
            <a:r>
              <a:rPr lang="en-US" dirty="0" smtClean="0"/>
              <a:t> </a:t>
            </a:r>
            <a:r>
              <a:rPr lang="en-US" dirty="0" err="1" smtClean="0"/>
              <a:t>ላይኛ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ምሳሌ</a:t>
            </a:r>
            <a:r>
              <a:rPr lang="en-US" dirty="0" smtClean="0"/>
              <a:t>፡- /</a:t>
            </a:r>
            <a:r>
              <a:rPr lang="en-US" dirty="0" err="1" smtClean="0"/>
              <a:t>ኣንግ</a:t>
            </a:r>
            <a:r>
              <a:rPr lang="am-ET" dirty="0" smtClean="0"/>
              <a:t>ኧ</a:t>
            </a:r>
            <a:r>
              <a:rPr lang="en-US" dirty="0" smtClean="0"/>
              <a:t>ት/               [ኣ</a:t>
            </a:r>
            <a:r>
              <a:rPr lang="en-US" dirty="0" smtClean="0">
                <a:latin typeface="Power Geez Unicode1"/>
              </a:rPr>
              <a:t> </a:t>
            </a:r>
            <a:r>
              <a:rPr lang="en-US" dirty="0" err="1" smtClean="0"/>
              <a:t>ንግ</a:t>
            </a:r>
            <a:r>
              <a:rPr lang="am-ET" dirty="0" smtClean="0"/>
              <a:t>ኧ</a:t>
            </a:r>
            <a:r>
              <a:rPr lang="en-US" dirty="0" smtClean="0"/>
              <a:t>ት]</a:t>
            </a:r>
          </a:p>
          <a:p>
            <a:pPr algn="just">
              <a:buNone/>
            </a:pPr>
            <a:r>
              <a:rPr lang="en-US" dirty="0" smtClean="0"/>
              <a:t>                         /</a:t>
            </a:r>
            <a:r>
              <a:rPr lang="en-US" dirty="0" err="1" smtClean="0"/>
              <a:t>እንቅእርት</a:t>
            </a:r>
            <a:r>
              <a:rPr lang="en-US" dirty="0" smtClean="0"/>
              <a:t>/             [እ</a:t>
            </a:r>
            <a:r>
              <a:rPr lang="en-US" dirty="0" smtClean="0">
                <a:latin typeface="Power Geez Unicode1"/>
              </a:rPr>
              <a:t> </a:t>
            </a:r>
            <a:r>
              <a:rPr lang="en-US" dirty="0" err="1" smtClean="0"/>
              <a:t>ንቅእርት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                         /</a:t>
            </a:r>
            <a:r>
              <a:rPr lang="en-US" dirty="0" err="1" smtClean="0"/>
              <a:t>ድእንክ</a:t>
            </a:r>
            <a:r>
              <a:rPr lang="en-US" dirty="0" smtClean="0"/>
              <a:t>/                 [</a:t>
            </a:r>
            <a:r>
              <a:rPr lang="en-US" dirty="0" err="1" smtClean="0"/>
              <a:t>ድእ</a:t>
            </a:r>
            <a:r>
              <a:rPr lang="en-US" dirty="0" smtClean="0">
                <a:latin typeface="Power Geez Unicode1"/>
              </a:rPr>
              <a:t> </a:t>
            </a:r>
            <a:r>
              <a:rPr lang="en-US" dirty="0" err="1" smtClean="0"/>
              <a:t>ንክ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                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/ም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ንግእስት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[ም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ንግእስት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  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እንቅኡ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     [እ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ንቅኡ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እንክእትት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 [እ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ንክእትት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  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6096000" y="2819400"/>
            <a:ext cx="109011" cy="193154"/>
          </a:xfrm>
          <a:custGeom>
            <a:avLst/>
            <a:gdLst>
              <a:gd name="connsiteX0" fmla="*/ 98474 w 109011"/>
              <a:gd name="connsiteY0" fmla="*/ 14067 h 193154"/>
              <a:gd name="connsiteX1" fmla="*/ 84407 w 109011"/>
              <a:gd name="connsiteY1" fmla="*/ 126609 h 193154"/>
              <a:gd name="connsiteX2" fmla="*/ 0 w 109011"/>
              <a:gd name="connsiteY2" fmla="*/ 70338 h 193154"/>
              <a:gd name="connsiteX3" fmla="*/ 28136 w 109011"/>
              <a:gd name="connsiteY3" fmla="*/ 42203 h 193154"/>
              <a:gd name="connsiteX4" fmla="*/ 98474 w 109011"/>
              <a:gd name="connsiteY4" fmla="*/ 14067 h 193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011" h="193154">
                <a:moveTo>
                  <a:pt x="98474" y="14067"/>
                </a:moveTo>
                <a:cubicBezTo>
                  <a:pt x="107852" y="28134"/>
                  <a:pt x="109011" y="97905"/>
                  <a:pt x="84407" y="126609"/>
                </a:cubicBezTo>
                <a:cubicBezTo>
                  <a:pt x="27368" y="193154"/>
                  <a:pt x="4363" y="83427"/>
                  <a:pt x="0" y="70338"/>
                </a:cubicBezTo>
                <a:cubicBezTo>
                  <a:pt x="9379" y="60960"/>
                  <a:pt x="16763" y="49027"/>
                  <a:pt x="28136" y="42203"/>
                </a:cubicBezTo>
                <a:cubicBezTo>
                  <a:pt x="54054" y="26652"/>
                  <a:pt x="89096" y="0"/>
                  <a:pt x="98474" y="1406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019800" y="3352800"/>
            <a:ext cx="186908" cy="205001"/>
          </a:xfrm>
          <a:custGeom>
            <a:avLst/>
            <a:gdLst>
              <a:gd name="connsiteX0" fmla="*/ 170496 w 186908"/>
              <a:gd name="connsiteY0" fmla="*/ 18757 h 205001"/>
              <a:gd name="connsiteX1" fmla="*/ 86089 w 186908"/>
              <a:gd name="connsiteY1" fmla="*/ 32825 h 205001"/>
              <a:gd name="connsiteX2" fmla="*/ 184563 w 186908"/>
              <a:gd name="connsiteY2" fmla="*/ 145366 h 205001"/>
              <a:gd name="connsiteX3" fmla="*/ 170496 w 186908"/>
              <a:gd name="connsiteY3" fmla="*/ 18757 h 205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908" h="205001">
                <a:moveTo>
                  <a:pt x="170496" y="18757"/>
                </a:moveTo>
                <a:cubicBezTo>
                  <a:pt x="154084" y="0"/>
                  <a:pt x="98845" y="7313"/>
                  <a:pt x="86089" y="32825"/>
                </a:cubicBezTo>
                <a:cubicBezTo>
                  <a:pt x="0" y="205001"/>
                  <a:pt x="127666" y="154849"/>
                  <a:pt x="184563" y="145366"/>
                </a:cubicBezTo>
                <a:cubicBezTo>
                  <a:pt x="168772" y="50617"/>
                  <a:pt x="186908" y="37514"/>
                  <a:pt x="170496" y="1875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248400" y="3886200"/>
            <a:ext cx="179585" cy="123649"/>
          </a:xfrm>
          <a:custGeom>
            <a:avLst/>
            <a:gdLst>
              <a:gd name="connsiteX0" fmla="*/ 160828 w 179585"/>
              <a:gd name="connsiteY0" fmla="*/ 11108 h 123649"/>
              <a:gd name="connsiteX1" fmla="*/ 62354 w 179585"/>
              <a:gd name="connsiteY1" fmla="*/ 25175 h 123649"/>
              <a:gd name="connsiteX2" fmla="*/ 118625 w 179585"/>
              <a:gd name="connsiteY2" fmla="*/ 123649 h 123649"/>
              <a:gd name="connsiteX3" fmla="*/ 174896 w 179585"/>
              <a:gd name="connsiteY3" fmla="*/ 67378 h 123649"/>
              <a:gd name="connsiteX4" fmla="*/ 160828 w 179585"/>
              <a:gd name="connsiteY4" fmla="*/ 11108 h 12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85" h="123649">
                <a:moveTo>
                  <a:pt x="160828" y="11108"/>
                </a:moveTo>
                <a:cubicBezTo>
                  <a:pt x="142071" y="4074"/>
                  <a:pt x="83933" y="0"/>
                  <a:pt x="62354" y="25175"/>
                </a:cubicBezTo>
                <a:cubicBezTo>
                  <a:pt x="0" y="97921"/>
                  <a:pt x="90360" y="114227"/>
                  <a:pt x="118625" y="123649"/>
                </a:cubicBezTo>
                <a:cubicBezTo>
                  <a:pt x="169780" y="106597"/>
                  <a:pt x="161254" y="121943"/>
                  <a:pt x="174896" y="67378"/>
                </a:cubicBezTo>
                <a:cubicBezTo>
                  <a:pt x="176033" y="62829"/>
                  <a:pt x="179585" y="18142"/>
                  <a:pt x="160828" y="1110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334687" y="4389120"/>
            <a:ext cx="121322" cy="140677"/>
          </a:xfrm>
          <a:custGeom>
            <a:avLst/>
            <a:gdLst>
              <a:gd name="connsiteX0" fmla="*/ 80181 w 121322"/>
              <a:gd name="connsiteY0" fmla="*/ 0 h 140677"/>
              <a:gd name="connsiteX1" fmla="*/ 23910 w 121322"/>
              <a:gd name="connsiteY1" fmla="*/ 84406 h 140677"/>
              <a:gd name="connsiteX2" fmla="*/ 80181 w 121322"/>
              <a:gd name="connsiteY2" fmla="*/ 140677 h 140677"/>
              <a:gd name="connsiteX3" fmla="*/ 80181 w 121322"/>
              <a:gd name="connsiteY3" fmla="*/ 0 h 14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322" h="140677">
                <a:moveTo>
                  <a:pt x="80181" y="0"/>
                </a:moveTo>
                <a:cubicBezTo>
                  <a:pt x="61424" y="28135"/>
                  <a:pt x="0" y="60496"/>
                  <a:pt x="23910" y="84406"/>
                </a:cubicBezTo>
                <a:lnTo>
                  <a:pt x="80181" y="140677"/>
                </a:lnTo>
                <a:cubicBezTo>
                  <a:pt x="121322" y="78965"/>
                  <a:pt x="108316" y="115381"/>
                  <a:pt x="80181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020447" y="4921348"/>
            <a:ext cx="75553" cy="171157"/>
          </a:xfrm>
          <a:custGeom>
            <a:avLst/>
            <a:gdLst>
              <a:gd name="connsiteX0" fmla="*/ 70864 w 75553"/>
              <a:gd name="connsiteY0" fmla="*/ 16412 h 171157"/>
              <a:gd name="connsiteX1" fmla="*/ 28661 w 75553"/>
              <a:gd name="connsiteY1" fmla="*/ 44547 h 171157"/>
              <a:gd name="connsiteX2" fmla="*/ 28661 w 75553"/>
              <a:gd name="connsiteY2" fmla="*/ 171157 h 171157"/>
              <a:gd name="connsiteX3" fmla="*/ 56796 w 75553"/>
              <a:gd name="connsiteY3" fmla="*/ 143021 h 171157"/>
              <a:gd name="connsiteX4" fmla="*/ 70864 w 75553"/>
              <a:gd name="connsiteY4" fmla="*/ 16412 h 17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553" h="171157">
                <a:moveTo>
                  <a:pt x="70864" y="16412"/>
                </a:moveTo>
                <a:cubicBezTo>
                  <a:pt x="66175" y="0"/>
                  <a:pt x="39223" y="31345"/>
                  <a:pt x="28661" y="44547"/>
                </a:cubicBezTo>
                <a:cubicBezTo>
                  <a:pt x="0" y="80373"/>
                  <a:pt x="22875" y="136441"/>
                  <a:pt x="28661" y="171157"/>
                </a:cubicBezTo>
                <a:cubicBezTo>
                  <a:pt x="38039" y="161778"/>
                  <a:pt x="50865" y="154884"/>
                  <a:pt x="56796" y="143021"/>
                </a:cubicBezTo>
                <a:cubicBezTo>
                  <a:pt x="75413" y="105786"/>
                  <a:pt x="75553" y="32824"/>
                  <a:pt x="70864" y="1641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069963" y="5493434"/>
            <a:ext cx="105754" cy="124842"/>
          </a:xfrm>
          <a:custGeom>
            <a:avLst/>
            <a:gdLst>
              <a:gd name="connsiteX0" fmla="*/ 49483 w 105754"/>
              <a:gd name="connsiteY0" fmla="*/ 7034 h 124842"/>
              <a:gd name="connsiteX1" fmla="*/ 7280 w 105754"/>
              <a:gd name="connsiteY1" fmla="*/ 91440 h 124842"/>
              <a:gd name="connsiteX2" fmla="*/ 49483 w 105754"/>
              <a:gd name="connsiteY2" fmla="*/ 119575 h 124842"/>
              <a:gd name="connsiteX3" fmla="*/ 105754 w 105754"/>
              <a:gd name="connsiteY3" fmla="*/ 105508 h 124842"/>
              <a:gd name="connsiteX4" fmla="*/ 49483 w 105754"/>
              <a:gd name="connsiteY4" fmla="*/ 49237 h 124842"/>
              <a:gd name="connsiteX5" fmla="*/ 49483 w 105754"/>
              <a:gd name="connsiteY5" fmla="*/ 7034 h 12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754" h="124842">
                <a:moveTo>
                  <a:pt x="49483" y="7034"/>
                </a:moveTo>
                <a:cubicBezTo>
                  <a:pt x="42449" y="14068"/>
                  <a:pt x="0" y="73240"/>
                  <a:pt x="7280" y="91440"/>
                </a:cubicBezTo>
                <a:cubicBezTo>
                  <a:pt x="13559" y="107138"/>
                  <a:pt x="35415" y="110197"/>
                  <a:pt x="49483" y="119575"/>
                </a:cubicBezTo>
                <a:cubicBezTo>
                  <a:pt x="68240" y="114886"/>
                  <a:pt x="105754" y="124842"/>
                  <a:pt x="105754" y="105508"/>
                </a:cubicBezTo>
                <a:lnTo>
                  <a:pt x="49483" y="49237"/>
                </a:lnTo>
                <a:cubicBezTo>
                  <a:pt x="33932" y="2585"/>
                  <a:pt x="56517" y="0"/>
                  <a:pt x="49483" y="703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just"/>
            <a:r>
              <a:rPr lang="en-US" dirty="0" err="1" smtClean="0"/>
              <a:t>ማንቁርታዊነት</a:t>
            </a:r>
            <a:r>
              <a:rPr lang="en-US" dirty="0" smtClean="0"/>
              <a:t>፡- </a:t>
            </a:r>
            <a:r>
              <a:rPr lang="en-US" dirty="0" err="1" smtClean="0"/>
              <a:t>ከፈንጂ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የሚሰለፍ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የማንቁርታዊነት</a:t>
            </a:r>
            <a:r>
              <a:rPr lang="en-US" dirty="0" smtClean="0"/>
              <a:t> </a:t>
            </a:r>
            <a:r>
              <a:rPr lang="en-US" dirty="0" err="1" smtClean="0"/>
              <a:t>ባህሪን</a:t>
            </a:r>
            <a:r>
              <a:rPr lang="en-US" dirty="0" smtClean="0"/>
              <a:t> </a:t>
            </a:r>
            <a:r>
              <a:rPr lang="en-US" dirty="0" err="1" smtClean="0"/>
              <a:t>ይወርሳል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ፈንጂ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የሚታገድባቸው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ምሳሌ</a:t>
            </a:r>
            <a:r>
              <a:rPr lang="en-US" dirty="0" smtClean="0"/>
              <a:t>፡- /</a:t>
            </a:r>
            <a:r>
              <a:rPr lang="en-US" dirty="0" err="1" smtClean="0"/>
              <a:t>ኣስፅኣፍ</a:t>
            </a:r>
            <a:r>
              <a:rPr lang="am-ET" dirty="0" smtClean="0"/>
              <a:t>ኧ</a:t>
            </a:r>
            <a:r>
              <a:rPr lang="en-US" dirty="0" smtClean="0"/>
              <a:t>ው/             [</a:t>
            </a:r>
            <a:r>
              <a:rPr lang="en-US" dirty="0" err="1" smtClean="0"/>
              <a:t>ኣፅፅኣፍ</a:t>
            </a:r>
            <a:r>
              <a:rPr lang="am-ET" dirty="0" smtClean="0"/>
              <a:t>ኧ</a:t>
            </a:r>
            <a:r>
              <a:rPr lang="en-US" dirty="0" smtClean="0"/>
              <a:t>ው]</a:t>
            </a:r>
          </a:p>
          <a:p>
            <a:pPr algn="just">
              <a:buNone/>
            </a:pPr>
            <a:r>
              <a:rPr lang="en-US" dirty="0" smtClean="0"/>
              <a:t>                    /</a:t>
            </a:r>
            <a:r>
              <a:rPr lang="en-US" dirty="0" err="1" smtClean="0"/>
              <a:t>ኣት</a:t>
            </a:r>
            <a:r>
              <a:rPr lang="en-US" dirty="0" smtClean="0"/>
              <a:t>-ጥ</a:t>
            </a:r>
            <a:r>
              <a:rPr lang="am-ET" dirty="0" smtClean="0"/>
              <a:t>ኧ</a:t>
            </a:r>
            <a:r>
              <a:rPr lang="en-US" dirty="0" err="1" smtClean="0"/>
              <a:t>ይይእቅ</a:t>
            </a:r>
            <a:r>
              <a:rPr lang="en-US" dirty="0" smtClean="0"/>
              <a:t>/          [</a:t>
            </a:r>
            <a:r>
              <a:rPr lang="en-US" dirty="0" err="1" smtClean="0"/>
              <a:t>ኣጥጥ</a:t>
            </a:r>
            <a:r>
              <a:rPr lang="am-ET" dirty="0" smtClean="0"/>
              <a:t>ኧ</a:t>
            </a:r>
            <a:r>
              <a:rPr lang="en-US" dirty="0" err="1" smtClean="0"/>
              <a:t>ይይእቅ</a:t>
            </a:r>
            <a:r>
              <a:rPr lang="en-US" dirty="0" smtClean="0"/>
              <a:t>] </a:t>
            </a:r>
          </a:p>
          <a:p>
            <a:pPr algn="just">
              <a:buNone/>
            </a:pPr>
            <a:r>
              <a:rPr lang="en-US" dirty="0" smtClean="0"/>
              <a:t>                   /</a:t>
            </a:r>
            <a:r>
              <a:rPr lang="en-US" dirty="0" err="1" smtClean="0"/>
              <a:t>ኣት</a:t>
            </a:r>
            <a:r>
              <a:rPr lang="en-US" dirty="0" smtClean="0"/>
              <a:t>-ቅ</a:t>
            </a:r>
            <a:r>
              <a:rPr lang="am-ET" dirty="0" smtClean="0"/>
              <a:t>ኧ</a:t>
            </a:r>
            <a:r>
              <a:rPr lang="en-US" dirty="0" err="1" smtClean="0"/>
              <a:t>ቅል</a:t>
            </a:r>
            <a:r>
              <a:rPr lang="en-US" dirty="0" smtClean="0"/>
              <a:t>/                [</a:t>
            </a:r>
            <a:r>
              <a:rPr lang="en-US" dirty="0" err="1" smtClean="0"/>
              <a:t>ኣቅቅ</a:t>
            </a:r>
            <a:r>
              <a:rPr lang="am-ET" dirty="0" smtClean="0"/>
              <a:t>ኧ</a:t>
            </a:r>
            <a:r>
              <a:rPr lang="en-US" dirty="0" err="1" smtClean="0"/>
              <a:t>ቅል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ክበት</a:t>
            </a:r>
            <a:r>
              <a:rPr lang="en-US" dirty="0" smtClean="0"/>
              <a:t>፡- </a:t>
            </a:r>
            <a:r>
              <a:rPr lang="en-US" dirty="0" err="1" smtClean="0"/>
              <a:t>በተፈጥሮው</a:t>
            </a:r>
            <a:r>
              <a:rPr lang="en-US" dirty="0" smtClean="0"/>
              <a:t> </a:t>
            </a:r>
            <a:r>
              <a:rPr lang="en-US" dirty="0" err="1" smtClean="0"/>
              <a:t>ዝርግ</a:t>
            </a:r>
            <a:r>
              <a:rPr lang="en-US" dirty="0" smtClean="0"/>
              <a:t> </a:t>
            </a:r>
            <a:r>
              <a:rPr lang="en-US" dirty="0" err="1" smtClean="0"/>
              <a:t>የነበረ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ወደክብነት</a:t>
            </a:r>
            <a:r>
              <a:rPr lang="en-US" dirty="0" smtClean="0"/>
              <a:t> </a:t>
            </a:r>
            <a:r>
              <a:rPr lang="en-US" dirty="0" err="1" smtClean="0"/>
              <a:t>ይቀየራል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ከሁዋላ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(</a:t>
            </a:r>
            <a:r>
              <a:rPr lang="en-US" dirty="0" err="1" smtClean="0"/>
              <a:t>ኡናኦ</a:t>
            </a:r>
            <a:r>
              <a:rPr lang="en-US" dirty="0" smtClean="0"/>
              <a:t>)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ሲሰለፉ</a:t>
            </a:r>
            <a:r>
              <a:rPr lang="en-US" dirty="0" smtClean="0"/>
              <a:t> </a:t>
            </a:r>
            <a:r>
              <a:rPr lang="en-US" dirty="0" err="1" smtClean="0"/>
              <a:t>የሚከሰት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ምሳሌ</a:t>
            </a:r>
            <a:r>
              <a:rPr lang="en-US" dirty="0" smtClean="0"/>
              <a:t>፡- /</a:t>
            </a:r>
            <a:r>
              <a:rPr lang="en-US" dirty="0" err="1" smtClean="0"/>
              <a:t>ስኡቅ</a:t>
            </a:r>
            <a:r>
              <a:rPr lang="en-US" dirty="0" smtClean="0"/>
              <a:t>/             [</a:t>
            </a:r>
            <a:r>
              <a:rPr lang="en-US" dirty="0" err="1" smtClean="0"/>
              <a:t>ስ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ኡቅ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/</a:t>
            </a:r>
            <a:r>
              <a:rPr lang="en-US" dirty="0" err="1" smtClean="0"/>
              <a:t>ጥኦር</a:t>
            </a:r>
            <a:r>
              <a:rPr lang="en-US" dirty="0" smtClean="0"/>
              <a:t>/              [</a:t>
            </a:r>
            <a:r>
              <a:rPr lang="en-US" dirty="0" err="1" smtClean="0"/>
              <a:t>ጥ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ኦር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/</a:t>
            </a:r>
            <a:r>
              <a:rPr lang="en-US" dirty="0" err="1" smtClean="0"/>
              <a:t>ስኡፍ</a:t>
            </a:r>
            <a:r>
              <a:rPr lang="en-US" dirty="0" smtClean="0"/>
              <a:t>/             [</a:t>
            </a:r>
            <a:r>
              <a:rPr lang="en-US" dirty="0" err="1" smtClean="0"/>
              <a:t>ስ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ኡፍ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/</a:t>
            </a:r>
            <a:r>
              <a:rPr lang="en-US" dirty="0" err="1" smtClean="0"/>
              <a:t>ቅኦቅ</a:t>
            </a:r>
            <a:r>
              <a:rPr lang="en-US" dirty="0" smtClean="0"/>
              <a:t>/               [</a:t>
            </a:r>
            <a:r>
              <a:rPr lang="en-US" dirty="0" err="1" smtClean="0"/>
              <a:t>ቅ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ኦቅ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ቅኦም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ቅ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ኦም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ጥኦር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ጥ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ኦር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ክእፍኡ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           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ክእፍ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ኡ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ክኡርኣት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 </a:t>
            </a:r>
            <a:r>
              <a:rPr lang="en-US" dirty="0" smtClean="0"/>
              <a:t>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ክ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ኡርኣት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ድምፆቹ</a:t>
            </a:r>
            <a:r>
              <a:rPr lang="en-US" dirty="0" smtClean="0"/>
              <a:t> </a:t>
            </a:r>
            <a:r>
              <a:rPr lang="en-US" dirty="0" err="1" smtClean="0"/>
              <a:t>የሚፈጠሩበት</a:t>
            </a:r>
            <a:r>
              <a:rPr lang="en-US" dirty="0" smtClean="0"/>
              <a:t> </a:t>
            </a:r>
            <a:r>
              <a:rPr lang="en-US" dirty="0" err="1" smtClean="0"/>
              <a:t>ቦታና</a:t>
            </a:r>
            <a:r>
              <a:rPr lang="en-US" dirty="0" smtClean="0"/>
              <a:t> </a:t>
            </a:r>
            <a:r>
              <a:rPr lang="en-US" dirty="0" err="1" smtClean="0"/>
              <a:t>የአየሩ</a:t>
            </a:r>
            <a:r>
              <a:rPr lang="en-US" dirty="0" smtClean="0"/>
              <a:t> </a:t>
            </a:r>
            <a:r>
              <a:rPr lang="en-US" dirty="0" err="1" smtClean="0"/>
              <a:t>አወጣጥ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እንዲፈጠሩ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ይሆናል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ጠቅለል</a:t>
            </a:r>
            <a:r>
              <a:rPr lang="en-US" dirty="0" smtClean="0"/>
              <a:t> </a:t>
            </a:r>
            <a:r>
              <a:rPr lang="en-US" dirty="0" err="1" smtClean="0"/>
              <a:t>ባለ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ሲታዩ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ይመደባሉ</a:t>
            </a:r>
            <a:r>
              <a:rPr lang="en-US" dirty="0" smtClean="0"/>
              <a:t> - </a:t>
            </a:r>
            <a:r>
              <a:rPr lang="en-US" dirty="0" err="1" smtClean="0"/>
              <a:t>የሚንቀሳቀሱና</a:t>
            </a:r>
            <a:r>
              <a:rPr lang="en-US" dirty="0" smtClean="0"/>
              <a:t> </a:t>
            </a:r>
            <a:r>
              <a:rPr lang="en-US" dirty="0" err="1" smtClean="0"/>
              <a:t>የማይንቀሳቀሱ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ተንቀሳቃሽ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- </a:t>
            </a:r>
            <a:r>
              <a:rPr lang="en-US" dirty="0" err="1" smtClean="0"/>
              <a:t>ከንፈር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- </a:t>
            </a:r>
            <a:r>
              <a:rPr lang="en-US" dirty="0" err="1" smtClean="0"/>
              <a:t>ምላስ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- </a:t>
            </a:r>
            <a:r>
              <a:rPr lang="en-US" dirty="0" err="1" smtClean="0"/>
              <a:t>እንጥል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- </a:t>
            </a:r>
            <a:r>
              <a:rPr lang="en-US" dirty="0" err="1" smtClean="0"/>
              <a:t>የታችኛው</a:t>
            </a:r>
            <a:r>
              <a:rPr lang="en-US" dirty="0" smtClean="0"/>
              <a:t> </a:t>
            </a:r>
            <a:r>
              <a:rPr lang="en-US" dirty="0" err="1" smtClean="0"/>
              <a:t>መንገጭላ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የማይንቀሳቀሱ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- </a:t>
            </a:r>
            <a:r>
              <a:rPr lang="en-US" dirty="0" err="1" smtClean="0"/>
              <a:t>ጥርስ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- </a:t>
            </a:r>
            <a:r>
              <a:rPr lang="en-US" dirty="0" err="1" smtClean="0"/>
              <a:t>ድድ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- </a:t>
            </a:r>
            <a:r>
              <a:rPr lang="en-US" dirty="0" err="1" smtClean="0"/>
              <a:t>ላንቃ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- </a:t>
            </a:r>
            <a:r>
              <a:rPr lang="en-US" dirty="0" err="1" smtClean="0"/>
              <a:t>ትናጋ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ድምፀት</a:t>
            </a:r>
            <a:r>
              <a:rPr lang="en-US" dirty="0" smtClean="0"/>
              <a:t>፡- </a:t>
            </a:r>
            <a:r>
              <a:rPr lang="en-US" dirty="0" err="1" smtClean="0"/>
              <a:t>በተፈጥሮው</a:t>
            </a:r>
            <a:r>
              <a:rPr lang="en-US" dirty="0" smtClean="0"/>
              <a:t> </a:t>
            </a:r>
            <a:r>
              <a:rPr lang="en-US" dirty="0" err="1" smtClean="0"/>
              <a:t>ኢነዛሪ</a:t>
            </a:r>
            <a:r>
              <a:rPr lang="en-US" dirty="0" smtClean="0"/>
              <a:t> </a:t>
            </a:r>
            <a:r>
              <a:rPr lang="en-US" dirty="0" err="1" smtClean="0"/>
              <a:t>የነበረ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ወደነዛሪ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የሚቀየርበት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ምሳሌ</a:t>
            </a:r>
            <a:r>
              <a:rPr lang="en-US" dirty="0" smtClean="0"/>
              <a:t>፡- /</a:t>
            </a:r>
            <a:r>
              <a:rPr lang="en-US" dirty="0" err="1" smtClean="0"/>
              <a:t>አስ</a:t>
            </a:r>
            <a:r>
              <a:rPr lang="en-US" dirty="0" smtClean="0"/>
              <a:t>-ዝ</a:t>
            </a:r>
            <a:r>
              <a:rPr lang="am-ET" dirty="0" smtClean="0"/>
              <a:t>ኧ</a:t>
            </a:r>
            <a:r>
              <a:rPr lang="en-US" dirty="0" err="1" smtClean="0"/>
              <a:t>ፍፍ</a:t>
            </a:r>
            <a:r>
              <a:rPr lang="am-ET" dirty="0" smtClean="0"/>
              <a:t>ኧ</a:t>
            </a:r>
            <a:r>
              <a:rPr lang="en-US" dirty="0" smtClean="0"/>
              <a:t>ን</a:t>
            </a:r>
            <a:r>
              <a:rPr lang="am-ET" dirty="0" smtClean="0"/>
              <a:t>ኧ</a:t>
            </a:r>
            <a:r>
              <a:rPr lang="en-US" smtClean="0"/>
              <a:t>/ </a:t>
            </a:r>
            <a:r>
              <a:rPr lang="en-US" smtClean="0"/>
              <a:t>   </a:t>
            </a:r>
            <a:r>
              <a:rPr lang="en-US" dirty="0" smtClean="0"/>
              <a:t>[ </a:t>
            </a:r>
            <a:r>
              <a:rPr lang="en-US" dirty="0" err="1" smtClean="0"/>
              <a:t>ኣዝዝ</a:t>
            </a:r>
            <a:r>
              <a:rPr lang="am-ET" dirty="0" smtClean="0"/>
              <a:t>ኧ</a:t>
            </a:r>
            <a:r>
              <a:rPr lang="en-US" dirty="0" err="1" smtClean="0"/>
              <a:t>ፍፍ</a:t>
            </a:r>
            <a:r>
              <a:rPr lang="am-ET" dirty="0" smtClean="0"/>
              <a:t>ኧ</a:t>
            </a:r>
            <a:r>
              <a:rPr lang="en-US" dirty="0" smtClean="0"/>
              <a:t>ን</a:t>
            </a:r>
            <a:r>
              <a:rPr lang="am-ET" dirty="0" smtClean="0"/>
              <a:t>ኧ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                  /</a:t>
            </a:r>
            <a:r>
              <a:rPr lang="en-US" dirty="0" err="1" smtClean="0"/>
              <a:t>አስ</a:t>
            </a:r>
            <a:r>
              <a:rPr lang="en-US" dirty="0" smtClean="0"/>
              <a:t>-ዝ</a:t>
            </a:r>
            <a:r>
              <a:rPr lang="am-ET" dirty="0" smtClean="0"/>
              <a:t>ኧ</a:t>
            </a:r>
            <a:r>
              <a:rPr lang="en-US" dirty="0" err="1" smtClean="0"/>
              <a:t>ርርኣህኡ</a:t>
            </a:r>
            <a:r>
              <a:rPr lang="en-US" dirty="0" smtClean="0"/>
              <a:t>/         [</a:t>
            </a:r>
            <a:r>
              <a:rPr lang="en-US" dirty="0" err="1" smtClean="0"/>
              <a:t>ኣዝዝ</a:t>
            </a:r>
            <a:r>
              <a:rPr lang="am-ET" dirty="0" smtClean="0"/>
              <a:t>ኧ</a:t>
            </a:r>
            <a:r>
              <a:rPr lang="en-US" dirty="0" err="1" smtClean="0"/>
              <a:t>ርርኣህኡ</a:t>
            </a:r>
            <a:r>
              <a:rPr lang="en-US" dirty="0" smtClean="0"/>
              <a:t>]</a:t>
            </a:r>
          </a:p>
          <a:p>
            <a:pPr algn="just"/>
            <a:r>
              <a:rPr lang="en-US" dirty="0" err="1" smtClean="0"/>
              <a:t>ኢድምፀት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የነበረ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በጎረቤቱ</a:t>
            </a:r>
            <a:r>
              <a:rPr lang="en-US" dirty="0" smtClean="0"/>
              <a:t> ኢ-</a:t>
            </a: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ኢነዛሪ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ይሆናል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ምሳሌ</a:t>
            </a:r>
            <a:r>
              <a:rPr lang="en-US" dirty="0" smtClean="0"/>
              <a:t>፡- ፍ</a:t>
            </a:r>
            <a:r>
              <a:rPr lang="am-ET" dirty="0" smtClean="0"/>
              <a:t>ኧ</a:t>
            </a:r>
            <a:r>
              <a:rPr lang="en-US" dirty="0" err="1" smtClean="0"/>
              <a:t>ልል</a:t>
            </a:r>
            <a:r>
              <a:rPr lang="am-ET" dirty="0" smtClean="0"/>
              <a:t>ኧ</a:t>
            </a:r>
            <a:r>
              <a:rPr lang="en-US" dirty="0" smtClean="0"/>
              <a:t>ግ-ክ          ፍ</a:t>
            </a:r>
            <a:r>
              <a:rPr lang="am-ET" dirty="0" smtClean="0"/>
              <a:t>ኧ</a:t>
            </a:r>
            <a:r>
              <a:rPr lang="en-US" dirty="0" err="1" smtClean="0"/>
              <a:t>ልል</a:t>
            </a:r>
            <a:r>
              <a:rPr lang="am-ET" dirty="0" smtClean="0"/>
              <a:t>ኧ</a:t>
            </a:r>
            <a:r>
              <a:rPr lang="en-US" dirty="0" err="1" smtClean="0"/>
              <a:t>ክክ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- ድ</a:t>
            </a:r>
            <a:r>
              <a:rPr lang="am-ET" dirty="0" smtClean="0"/>
              <a:t>ኧ</a:t>
            </a:r>
            <a:r>
              <a:rPr lang="en-US" dirty="0" err="1" smtClean="0"/>
              <a:t>ንን</a:t>
            </a:r>
            <a:r>
              <a:rPr lang="am-ET" dirty="0" smtClean="0"/>
              <a:t>ኧ</a:t>
            </a:r>
            <a:r>
              <a:rPr lang="en-US" dirty="0" smtClean="0"/>
              <a:t>ዝ</a:t>
            </a:r>
            <a:r>
              <a:rPr lang="am-ET" dirty="0" smtClean="0"/>
              <a:t>ኧ</a:t>
            </a:r>
            <a:r>
              <a:rPr lang="en-US" dirty="0" smtClean="0"/>
              <a:t>ዝ-ክ      ድ</a:t>
            </a:r>
            <a:r>
              <a:rPr lang="am-ET" dirty="0" smtClean="0"/>
              <a:t>ኧ</a:t>
            </a:r>
            <a:r>
              <a:rPr lang="en-US" dirty="0" err="1" smtClean="0"/>
              <a:t>ንን</a:t>
            </a:r>
            <a:r>
              <a:rPr lang="am-ET" dirty="0" smtClean="0"/>
              <a:t>ኧ</a:t>
            </a:r>
            <a:r>
              <a:rPr lang="en-US" dirty="0" smtClean="0"/>
              <a:t>ዝ</a:t>
            </a:r>
            <a:r>
              <a:rPr lang="am-ET" dirty="0" smtClean="0"/>
              <a:t>ኧ</a:t>
            </a:r>
            <a:r>
              <a:rPr lang="en-US" dirty="0" err="1" smtClean="0"/>
              <a:t>ስክ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አል</a:t>
            </a:r>
            <a:r>
              <a:rPr lang="en-US" dirty="0" smtClean="0"/>
              <a:t>-ት-</a:t>
            </a:r>
            <a:r>
              <a:rPr lang="en-US" dirty="0" err="1" smtClean="0"/>
              <a:t>ውእጥኣ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አትት-ውእጥኣ</a:t>
            </a:r>
            <a:r>
              <a:rPr lang="en-US" dirty="0" smtClean="0"/>
              <a:t>     </a:t>
            </a:r>
            <a:r>
              <a:rPr lang="en-US" dirty="0" err="1" smtClean="0"/>
              <a:t>ትእዛዛ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- ፍ</a:t>
            </a:r>
            <a:r>
              <a:rPr lang="am-ET" dirty="0" smtClean="0"/>
              <a:t>ኧ</a:t>
            </a:r>
            <a:r>
              <a:rPr lang="en-US" dirty="0" smtClean="0"/>
              <a:t>ዝ</a:t>
            </a:r>
            <a:r>
              <a:rPr lang="am-ET" dirty="0" smtClean="0"/>
              <a:t>ኧ</a:t>
            </a:r>
            <a:r>
              <a:rPr lang="en-US" dirty="0" smtClean="0"/>
              <a:t>ዝ-</a:t>
            </a:r>
            <a:r>
              <a:rPr lang="en-US" dirty="0" err="1" smtClean="0"/>
              <a:t>ክኡ</a:t>
            </a:r>
            <a:r>
              <a:rPr lang="en-US" dirty="0" smtClean="0"/>
              <a:t>           ፍ</a:t>
            </a:r>
            <a:r>
              <a:rPr lang="am-ET" dirty="0" smtClean="0"/>
              <a:t>ኧ</a:t>
            </a:r>
            <a:r>
              <a:rPr lang="en-US" dirty="0" smtClean="0"/>
              <a:t>ዝ</a:t>
            </a:r>
            <a:r>
              <a:rPr lang="am-ET" dirty="0" smtClean="0"/>
              <a:t>ኧ</a:t>
            </a:r>
            <a:r>
              <a:rPr lang="en-US" dirty="0" err="1" smtClean="0"/>
              <a:t>ስክኡ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ግድፈት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በቅንጅት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ከቦታው</a:t>
            </a:r>
            <a:r>
              <a:rPr lang="en-US" dirty="0" smtClean="0"/>
              <a:t> </a:t>
            </a:r>
            <a:r>
              <a:rPr lang="en-US" dirty="0" err="1" smtClean="0"/>
              <a:t>ሊጠፋ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መገደፍ</a:t>
            </a:r>
            <a:r>
              <a:rPr lang="en-US" dirty="0" smtClean="0"/>
              <a:t> </a:t>
            </a:r>
            <a:r>
              <a:rPr lang="en-US" dirty="0" err="1" smtClean="0"/>
              <a:t>አለመገደፉን</a:t>
            </a:r>
            <a:r>
              <a:rPr lang="en-US" dirty="0" smtClean="0"/>
              <a:t> </a:t>
            </a:r>
            <a:r>
              <a:rPr lang="en-US" dirty="0" err="1" smtClean="0"/>
              <a:t>የምንለይባቸው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ምልክቶች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ባብዛኛው</a:t>
            </a:r>
            <a:r>
              <a:rPr lang="en-US" dirty="0" smtClean="0"/>
              <a:t> </a:t>
            </a:r>
            <a:r>
              <a:rPr lang="en-US" dirty="0" err="1" smtClean="0"/>
              <a:t>ባለሶስት</a:t>
            </a:r>
            <a:r>
              <a:rPr lang="en-US" dirty="0" smtClean="0"/>
              <a:t> </a:t>
            </a:r>
            <a:r>
              <a:rPr lang="en-US" dirty="0" err="1" smtClean="0"/>
              <a:t>እግር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ብዞዎቹ</a:t>
            </a:r>
            <a:r>
              <a:rPr lang="en-US" dirty="0" smtClean="0"/>
              <a:t> </a:t>
            </a:r>
            <a:r>
              <a:rPr lang="en-US" dirty="0" err="1" smtClean="0"/>
              <a:t>ባለሁለት</a:t>
            </a:r>
            <a:r>
              <a:rPr lang="en-US" dirty="0" smtClean="0"/>
              <a:t> </a:t>
            </a:r>
            <a:r>
              <a:rPr lang="en-US" dirty="0" err="1" smtClean="0"/>
              <a:t>እግር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እግራቸውን</a:t>
            </a:r>
            <a:r>
              <a:rPr lang="en-US" dirty="0" smtClean="0"/>
              <a:t> </a:t>
            </a:r>
            <a:r>
              <a:rPr lang="en-US" dirty="0" err="1" smtClean="0"/>
              <a:t>የገደፉ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የሁሉም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ተአተተአተአ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ውጭ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የተገደፈ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መኖር</a:t>
            </a:r>
            <a:r>
              <a:rPr lang="en-US" dirty="0" smtClean="0"/>
              <a:t> </a:t>
            </a:r>
            <a:r>
              <a:rPr lang="en-US" dirty="0" err="1" smtClean="0"/>
              <a:t>አለመኖሩን</a:t>
            </a:r>
            <a:r>
              <a:rPr lang="en-US" dirty="0" smtClean="0"/>
              <a:t> </a:t>
            </a:r>
            <a:r>
              <a:rPr lang="en-US" dirty="0" err="1" smtClean="0"/>
              <a:t>ያሳየናል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በግሶቹ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የምናገኘው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ሌሎቹ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</a:t>
            </a:r>
            <a:r>
              <a:rPr lang="en-US" dirty="0" err="1" smtClean="0"/>
              <a:t>የተገደፈ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መኖሩን</a:t>
            </a:r>
            <a:r>
              <a:rPr lang="en-US" dirty="0" smtClean="0"/>
              <a:t> </a:t>
            </a:r>
            <a:r>
              <a:rPr lang="en-US" dirty="0" err="1" smtClean="0"/>
              <a:t>የሚጠቁሙ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የተገደፈውን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ለማወቅ</a:t>
            </a:r>
            <a:r>
              <a:rPr lang="en-US" dirty="0" smtClean="0"/>
              <a:t> </a:t>
            </a:r>
            <a:r>
              <a:rPr lang="en-US" dirty="0" err="1" smtClean="0"/>
              <a:t>የግሶቹን</a:t>
            </a:r>
            <a:r>
              <a:rPr lang="en-US" dirty="0" smtClean="0"/>
              <a:t> </a:t>
            </a:r>
            <a:r>
              <a:rPr lang="en-US" dirty="0" err="1" smtClean="0"/>
              <a:t>አቻ</a:t>
            </a:r>
            <a:r>
              <a:rPr lang="en-US" dirty="0" smtClean="0"/>
              <a:t> </a:t>
            </a:r>
            <a:r>
              <a:rPr lang="en-US" dirty="0" err="1" smtClean="0"/>
              <a:t>ሰሞች</a:t>
            </a:r>
            <a:r>
              <a:rPr lang="en-US" dirty="0" smtClean="0"/>
              <a:t> </a:t>
            </a:r>
            <a:r>
              <a:rPr lang="en-US" dirty="0" err="1" smtClean="0"/>
              <a:t>ሰንመለከት</a:t>
            </a:r>
            <a:r>
              <a:rPr lang="en-US" dirty="0" smtClean="0"/>
              <a:t> </a:t>
            </a:r>
            <a:r>
              <a:rPr lang="en-US" dirty="0" err="1" smtClean="0"/>
              <a:t>እናገኛዋለን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በአቻ</a:t>
            </a:r>
            <a:r>
              <a:rPr lang="en-US" dirty="0" smtClean="0"/>
              <a:t> </a:t>
            </a:r>
            <a:r>
              <a:rPr lang="en-US" dirty="0" err="1" smtClean="0"/>
              <a:t>ስሞቹ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የምናገኛት</a:t>
            </a:r>
            <a:r>
              <a:rPr lang="en-US" dirty="0" smtClean="0"/>
              <a:t> /ት/ </a:t>
            </a:r>
            <a:r>
              <a:rPr lang="en-US" dirty="0" err="1" smtClean="0"/>
              <a:t>በግሱ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የተገደፈ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ስለመኖሩ</a:t>
            </a:r>
            <a:r>
              <a:rPr lang="en-US" dirty="0" smtClean="0"/>
              <a:t> </a:t>
            </a:r>
            <a:r>
              <a:rPr lang="en-US" dirty="0" err="1" smtClean="0"/>
              <a:t>የምትጠቁም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ናት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ግደፈቱ</a:t>
            </a:r>
            <a:r>
              <a:rPr lang="en-US" dirty="0" smtClean="0"/>
              <a:t> </a:t>
            </a:r>
            <a:r>
              <a:rPr lang="en-US" dirty="0" err="1" smtClean="0"/>
              <a:t>የሚካሄደው</a:t>
            </a:r>
            <a:r>
              <a:rPr lang="en-US" dirty="0" smtClean="0"/>
              <a:t> </a:t>
            </a:r>
            <a:r>
              <a:rPr lang="en-US" dirty="0" err="1" smtClean="0"/>
              <a:t>ባብዛኛው</a:t>
            </a:r>
            <a:r>
              <a:rPr lang="en-US" dirty="0" smtClean="0"/>
              <a:t> </a:t>
            </a:r>
            <a:r>
              <a:rPr lang="en-US" dirty="0" err="1" smtClean="0"/>
              <a:t>በግሶች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በስሞች</a:t>
            </a:r>
            <a:r>
              <a:rPr lang="en-US" dirty="0" smtClean="0"/>
              <a:t> </a:t>
            </a:r>
            <a:r>
              <a:rPr lang="en-US" dirty="0" err="1" smtClean="0"/>
              <a:t>ላይም</a:t>
            </a:r>
            <a:r>
              <a:rPr lang="en-US" dirty="0" smtClean="0"/>
              <a:t> </a:t>
            </a:r>
            <a:r>
              <a:rPr lang="en-US" dirty="0" err="1" smtClean="0"/>
              <a:t>አልፎ</a:t>
            </a:r>
            <a:r>
              <a:rPr lang="en-US" dirty="0" smtClean="0"/>
              <a:t> </a:t>
            </a:r>
            <a:r>
              <a:rPr lang="en-US" dirty="0" err="1" smtClean="0"/>
              <a:t>አልፎ</a:t>
            </a:r>
            <a:r>
              <a:rPr lang="en-US" dirty="0" smtClean="0"/>
              <a:t> </a:t>
            </a:r>
            <a:r>
              <a:rPr lang="en-US" dirty="0" err="1" smtClean="0"/>
              <a:t>ይታያል</a:t>
            </a:r>
            <a:r>
              <a:rPr lang="en-US" dirty="0" smtClean="0"/>
              <a:t>፡፡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ለምሳሌ</a:t>
            </a:r>
            <a:r>
              <a:rPr lang="en-US" dirty="0" smtClean="0"/>
              <a:t> </a:t>
            </a:r>
            <a:r>
              <a:rPr lang="en-US" dirty="0" err="1" smtClean="0"/>
              <a:t>አየለ</a:t>
            </a:r>
            <a:r>
              <a:rPr lang="en-US" dirty="0" smtClean="0"/>
              <a:t> </a:t>
            </a:r>
            <a:r>
              <a:rPr lang="en-US" dirty="0" err="1" smtClean="0"/>
              <a:t>በሚለው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የተገደፈ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መኖር</a:t>
            </a:r>
            <a:r>
              <a:rPr lang="en-US" dirty="0" smtClean="0"/>
              <a:t> </a:t>
            </a:r>
            <a:r>
              <a:rPr lang="en-US" dirty="0" err="1" smtClean="0"/>
              <a:t>አለመኖሩን</a:t>
            </a:r>
            <a:r>
              <a:rPr lang="en-US" dirty="0" smtClean="0"/>
              <a:t> </a:t>
            </a:r>
            <a:r>
              <a:rPr lang="en-US" dirty="0" err="1" smtClean="0"/>
              <a:t>ለማረጋገጥ</a:t>
            </a:r>
            <a:r>
              <a:rPr lang="en-US" dirty="0" smtClean="0"/>
              <a:t> </a:t>
            </a:r>
            <a:r>
              <a:rPr lang="en-US" dirty="0" err="1" smtClean="0"/>
              <a:t>የሚከተለውን</a:t>
            </a:r>
            <a:r>
              <a:rPr lang="en-US" dirty="0" smtClean="0"/>
              <a:t> </a:t>
            </a:r>
            <a:r>
              <a:rPr lang="en-US" dirty="0" err="1" smtClean="0"/>
              <a:t>እንመልከት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ግሱ</a:t>
            </a:r>
            <a:r>
              <a:rPr lang="en-US" dirty="0" smtClean="0"/>
              <a:t> </a:t>
            </a:r>
            <a:r>
              <a:rPr lang="en-US" dirty="0" err="1" smtClean="0"/>
              <a:t>በአናባቢ</a:t>
            </a:r>
            <a:r>
              <a:rPr lang="en-US" dirty="0" smtClean="0"/>
              <a:t> </a:t>
            </a:r>
            <a:r>
              <a:rPr lang="en-US" dirty="0" err="1" smtClean="0"/>
              <a:t>መጀመሩ</a:t>
            </a:r>
            <a:r>
              <a:rPr lang="en-US" dirty="0" smtClean="0"/>
              <a:t> </a:t>
            </a:r>
            <a:r>
              <a:rPr lang="en-US" dirty="0" err="1" smtClean="0"/>
              <a:t>የተገደፈ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መኖሩን</a:t>
            </a:r>
            <a:r>
              <a:rPr lang="en-US" dirty="0" smtClean="0"/>
              <a:t> </a:t>
            </a:r>
            <a:r>
              <a:rPr lang="en-US" dirty="0" err="1" smtClean="0"/>
              <a:t>ይጠቁማል</a:t>
            </a:r>
            <a:r>
              <a:rPr lang="en-US" dirty="0" smtClean="0"/>
              <a:t>፡፡ 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የሚጀምሩት</a:t>
            </a:r>
            <a:r>
              <a:rPr lang="en-US" dirty="0" smtClean="0"/>
              <a:t> </a:t>
            </a:r>
            <a:r>
              <a:rPr lang="en-US" dirty="0" err="1" smtClean="0"/>
              <a:t>በተናባቢ</a:t>
            </a:r>
            <a:r>
              <a:rPr lang="en-US" dirty="0" smtClean="0"/>
              <a:t> </a:t>
            </a:r>
            <a:r>
              <a:rPr lang="en-US" dirty="0" err="1" smtClean="0"/>
              <a:t>እንጂ</a:t>
            </a:r>
            <a:r>
              <a:rPr lang="en-US" dirty="0" smtClean="0"/>
              <a:t> </a:t>
            </a:r>
            <a:r>
              <a:rPr lang="en-US" dirty="0" err="1" smtClean="0"/>
              <a:t>በአናባቢ</a:t>
            </a:r>
            <a:r>
              <a:rPr lang="en-US" dirty="0" smtClean="0"/>
              <a:t> </a:t>
            </a:r>
            <a:r>
              <a:rPr lang="en-US" dirty="0" err="1" smtClean="0"/>
              <a:t>አይደለም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ግሱ</a:t>
            </a:r>
            <a:r>
              <a:rPr lang="en-US" dirty="0" smtClean="0"/>
              <a:t> </a:t>
            </a:r>
            <a:r>
              <a:rPr lang="en-US" dirty="0" err="1" smtClean="0"/>
              <a:t>በአናባቢ</a:t>
            </a:r>
            <a:r>
              <a:rPr lang="en-US" dirty="0" smtClean="0"/>
              <a:t> </a:t>
            </a:r>
            <a:r>
              <a:rPr lang="en-US" dirty="0" err="1" smtClean="0"/>
              <a:t>መጀመሩ</a:t>
            </a:r>
            <a:r>
              <a:rPr lang="en-US" dirty="0" smtClean="0"/>
              <a:t> </a:t>
            </a:r>
            <a:r>
              <a:rPr lang="en-US" dirty="0" err="1" smtClean="0"/>
              <a:t>የተጎረደው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መሆኑን</a:t>
            </a:r>
            <a:r>
              <a:rPr lang="en-US" dirty="0" smtClean="0"/>
              <a:t> </a:t>
            </a:r>
            <a:r>
              <a:rPr lang="en-US" dirty="0" err="1" smtClean="0"/>
              <a:t>ይጠቁማል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በግሱ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/ኣ/ </a:t>
            </a:r>
            <a:r>
              <a:rPr lang="en-US" dirty="0" err="1" smtClean="0"/>
              <a:t>መሆኑም</a:t>
            </a:r>
            <a:r>
              <a:rPr lang="en-US" dirty="0" smtClean="0"/>
              <a:t>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የተገደፈ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ስለመኖሩ</a:t>
            </a:r>
            <a:r>
              <a:rPr lang="en-US" dirty="0" smtClean="0"/>
              <a:t> </a:t>
            </a:r>
            <a:r>
              <a:rPr lang="en-US" dirty="0" err="1" smtClean="0"/>
              <a:t>የሚጠቁም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ባልገደፉ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የምናገኘው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የተገደፈውን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ማንነት</a:t>
            </a:r>
            <a:r>
              <a:rPr lang="en-US" dirty="0" smtClean="0"/>
              <a:t> </a:t>
            </a:r>
            <a:r>
              <a:rPr lang="en-US" dirty="0" err="1" smtClean="0"/>
              <a:t>ለማወቅ</a:t>
            </a:r>
            <a:r>
              <a:rPr lang="en-US" dirty="0" smtClean="0"/>
              <a:t> </a:t>
            </a:r>
            <a:r>
              <a:rPr lang="en-US" dirty="0" err="1" smtClean="0"/>
              <a:t>የግሱን</a:t>
            </a:r>
            <a:r>
              <a:rPr lang="en-US" dirty="0" smtClean="0"/>
              <a:t> </a:t>
            </a:r>
            <a:r>
              <a:rPr lang="en-US" dirty="0" err="1" smtClean="0"/>
              <a:t>አቻ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ማየት</a:t>
            </a:r>
            <a:r>
              <a:rPr lang="en-US" dirty="0" smtClean="0"/>
              <a:t> </a:t>
            </a:r>
            <a:r>
              <a:rPr lang="en-US" dirty="0" err="1" smtClean="0"/>
              <a:t>ተገቢ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አቻ</a:t>
            </a:r>
            <a:r>
              <a:rPr lang="en-US" dirty="0" smtClean="0"/>
              <a:t> </a:t>
            </a:r>
            <a:r>
              <a:rPr lang="en-US" dirty="0" err="1" smtClean="0"/>
              <a:t>ስሙ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ሀይል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የተጎረደው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/ህ/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የግሱ</a:t>
            </a:r>
            <a:r>
              <a:rPr lang="en-US" dirty="0" smtClean="0"/>
              <a:t> </a:t>
            </a:r>
            <a:r>
              <a:rPr lang="en-US" dirty="0" err="1" smtClean="0"/>
              <a:t>ታህታይ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ህ</a:t>
            </a:r>
            <a:r>
              <a:rPr lang="am-ET" dirty="0" smtClean="0"/>
              <a:t>ኧ</a:t>
            </a:r>
            <a:r>
              <a:rPr lang="en-US" dirty="0" err="1" smtClean="0"/>
              <a:t>ይይ</a:t>
            </a:r>
            <a:r>
              <a:rPr lang="am-ET" dirty="0" smtClean="0"/>
              <a:t>ኧ</a:t>
            </a:r>
            <a:r>
              <a:rPr lang="en-US" dirty="0" smtClean="0"/>
              <a:t>ል</a:t>
            </a:r>
            <a:r>
              <a:rPr lang="am-ET" dirty="0" smtClean="0"/>
              <a:t>ኧ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ሲገደፍ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ከቦታው</a:t>
            </a:r>
            <a:r>
              <a:rPr lang="en-US" dirty="0" smtClean="0"/>
              <a:t> </a:t>
            </a:r>
            <a:r>
              <a:rPr lang="en-US" dirty="0" err="1" smtClean="0"/>
              <a:t>ሲጠፋ</a:t>
            </a:r>
            <a:r>
              <a:rPr lang="en-US" dirty="0" smtClean="0"/>
              <a:t> </a:t>
            </a:r>
            <a:r>
              <a:rPr lang="en-US" dirty="0" err="1" smtClean="0"/>
              <a:t>ዝም</a:t>
            </a:r>
            <a:r>
              <a:rPr lang="en-US" dirty="0" smtClean="0"/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ባህሪውን</a:t>
            </a:r>
            <a:r>
              <a:rPr lang="en-US" dirty="0" smtClean="0"/>
              <a:t> </a:t>
            </a:r>
            <a:r>
              <a:rPr lang="en-US" dirty="0" err="1" smtClean="0"/>
              <a:t>አጠገቡ</a:t>
            </a:r>
            <a:r>
              <a:rPr lang="en-US" dirty="0" smtClean="0"/>
              <a:t> </a:t>
            </a:r>
            <a:r>
              <a:rPr lang="en-US" dirty="0" err="1" smtClean="0"/>
              <a:t>ላለው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አውርሶ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የተገደፈችው</a:t>
            </a:r>
            <a:r>
              <a:rPr lang="en-US" dirty="0" smtClean="0"/>
              <a:t> /ህ/ </a:t>
            </a:r>
            <a:r>
              <a:rPr lang="en-US" dirty="0" err="1" smtClean="0"/>
              <a:t>ስትሆን</a:t>
            </a:r>
            <a:r>
              <a:rPr lang="en-US" dirty="0" smtClean="0"/>
              <a:t> </a:t>
            </a:r>
            <a:r>
              <a:rPr lang="en-US" dirty="0" err="1" smtClean="0"/>
              <a:t>የታችነት</a:t>
            </a:r>
            <a:r>
              <a:rPr lang="en-US" dirty="0" smtClean="0"/>
              <a:t> </a:t>
            </a:r>
            <a:r>
              <a:rPr lang="en-US" dirty="0" err="1" smtClean="0"/>
              <a:t>ባህሪዋን</a:t>
            </a:r>
            <a:r>
              <a:rPr lang="en-US" dirty="0" smtClean="0"/>
              <a:t> </a:t>
            </a:r>
            <a:r>
              <a:rPr lang="en-US" dirty="0" err="1" smtClean="0"/>
              <a:t>አጠገቡዋ</a:t>
            </a:r>
            <a:r>
              <a:rPr lang="en-US" dirty="0" smtClean="0"/>
              <a:t> </a:t>
            </a:r>
            <a:r>
              <a:rPr lang="en-US" dirty="0" err="1" smtClean="0"/>
              <a:t>ላለው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አውርሳ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የጠፋችው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smtClean="0"/>
              <a:t>ከ/ህ/ </a:t>
            </a:r>
            <a:r>
              <a:rPr lang="en-US" dirty="0" err="1" smtClean="0"/>
              <a:t>አጠገብ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የታችነት</a:t>
            </a:r>
            <a:r>
              <a:rPr lang="en-US" dirty="0" smtClean="0"/>
              <a:t> </a:t>
            </a:r>
            <a:r>
              <a:rPr lang="en-US" dirty="0" err="1" smtClean="0"/>
              <a:t>ባህሪን</a:t>
            </a:r>
            <a:r>
              <a:rPr lang="en-US" dirty="0" smtClean="0"/>
              <a:t> ከ/ህ/ </a:t>
            </a:r>
            <a:r>
              <a:rPr lang="en-US" dirty="0" err="1" smtClean="0"/>
              <a:t>ወርሶ</a:t>
            </a:r>
            <a:r>
              <a:rPr lang="en-US" dirty="0" smtClean="0"/>
              <a:t> </a:t>
            </a:r>
            <a:r>
              <a:rPr lang="en-US" dirty="0" err="1" smtClean="0"/>
              <a:t>የታች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/ኣ/ </a:t>
            </a:r>
            <a:r>
              <a:rPr lang="en-US" dirty="0" err="1" smtClean="0"/>
              <a:t>ለመሆን</a:t>
            </a:r>
            <a:r>
              <a:rPr lang="en-US" dirty="0" smtClean="0"/>
              <a:t> </a:t>
            </a:r>
            <a:r>
              <a:rPr lang="en-US" dirty="0" err="1" smtClean="0"/>
              <a:t>ችሎአል</a:t>
            </a:r>
            <a:r>
              <a:rPr lang="en-US" dirty="0" smtClean="0"/>
              <a:t>፡፡</a:t>
            </a:r>
          </a:p>
          <a:p>
            <a:pPr algn="just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የግሱ</a:t>
            </a:r>
            <a:r>
              <a:rPr lang="en-US" dirty="0" smtClean="0"/>
              <a:t> </a:t>
            </a:r>
            <a:r>
              <a:rPr lang="en-US" dirty="0" err="1" smtClean="0"/>
              <a:t>ላዕላይ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/</a:t>
            </a:r>
            <a:r>
              <a:rPr lang="en-US" dirty="0" err="1" smtClean="0"/>
              <a:t>ኣይይ</a:t>
            </a:r>
            <a:r>
              <a:rPr lang="am-ET" dirty="0" smtClean="0"/>
              <a:t>ኧ</a:t>
            </a:r>
            <a:r>
              <a:rPr lang="en-US" dirty="0" smtClean="0"/>
              <a:t>ል</a:t>
            </a:r>
            <a:r>
              <a:rPr lang="am-ET" dirty="0" smtClean="0"/>
              <a:t>ኧ</a:t>
            </a:r>
            <a:r>
              <a:rPr lang="en-US" dirty="0" smtClean="0"/>
              <a:t>/ </a:t>
            </a:r>
            <a:r>
              <a:rPr lang="en-US" dirty="0" err="1" smtClean="0"/>
              <a:t>ለመሆን</a:t>
            </a:r>
            <a:r>
              <a:rPr lang="en-US" dirty="0" smtClean="0"/>
              <a:t> </a:t>
            </a:r>
            <a:r>
              <a:rPr lang="en-US" dirty="0" err="1" smtClean="0"/>
              <a:t>ችሎአል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የሚገደፈው</a:t>
            </a:r>
            <a:r>
              <a:rPr lang="en-US" dirty="0" smtClean="0"/>
              <a:t> /ህ/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ድምፆችም</a:t>
            </a:r>
            <a:r>
              <a:rPr lang="en-US" dirty="0" smtClean="0"/>
              <a:t> </a:t>
            </a:r>
            <a:r>
              <a:rPr lang="en-US" dirty="0" err="1" smtClean="0"/>
              <a:t>ሊገደፉ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በስፋት</a:t>
            </a:r>
            <a:r>
              <a:rPr lang="en-US" dirty="0" smtClean="0"/>
              <a:t> </a:t>
            </a:r>
            <a:r>
              <a:rPr lang="en-US" dirty="0" err="1" smtClean="0"/>
              <a:t>ሲገደፉ</a:t>
            </a:r>
            <a:r>
              <a:rPr lang="en-US" dirty="0" smtClean="0"/>
              <a:t> </a:t>
            </a:r>
            <a:r>
              <a:rPr lang="en-US" dirty="0" err="1" smtClean="0"/>
              <a:t>የሚታዩት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/ህ፣ ዕ፣ ው ና ይ/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ሲገደፉ</a:t>
            </a:r>
            <a:r>
              <a:rPr lang="en-US" dirty="0" smtClean="0"/>
              <a:t> </a:t>
            </a:r>
            <a:r>
              <a:rPr lang="en-US" dirty="0" err="1" smtClean="0"/>
              <a:t>አጠገባቸው</a:t>
            </a:r>
            <a:r>
              <a:rPr lang="en-US" dirty="0" smtClean="0"/>
              <a:t> </a:t>
            </a:r>
            <a:r>
              <a:rPr lang="en-US" dirty="0" err="1" smtClean="0"/>
              <a:t>ያለውን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አንደሚከተላው</a:t>
            </a:r>
            <a:r>
              <a:rPr lang="en-US" dirty="0" smtClean="0"/>
              <a:t> </a:t>
            </a:r>
            <a:r>
              <a:rPr lang="en-US" dirty="0" err="1" smtClean="0"/>
              <a:t>አድርገው</a:t>
            </a:r>
            <a:r>
              <a:rPr lang="en-US" dirty="0" smtClean="0"/>
              <a:t> </a:t>
            </a:r>
            <a:r>
              <a:rPr lang="en-US" dirty="0" err="1" smtClean="0"/>
              <a:t>በመለወጥ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 algn="just"/>
            <a:r>
              <a:rPr lang="en-US" dirty="0" smtClean="0"/>
              <a:t>/</a:t>
            </a:r>
            <a:r>
              <a:rPr lang="en-US" dirty="0" err="1" smtClean="0"/>
              <a:t>ህናዕ</a:t>
            </a:r>
            <a:r>
              <a:rPr lang="en-US" dirty="0" smtClean="0"/>
              <a:t>/ </a:t>
            </a:r>
            <a:r>
              <a:rPr lang="en-US" dirty="0" err="1" smtClean="0"/>
              <a:t>ሲገደፉ</a:t>
            </a:r>
            <a:r>
              <a:rPr lang="en-US" dirty="0" smtClean="0"/>
              <a:t> </a:t>
            </a:r>
            <a:r>
              <a:rPr lang="en-US" dirty="0" err="1" smtClean="0"/>
              <a:t>አጠገባቸው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የመካከል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ወደታች</a:t>
            </a:r>
            <a:r>
              <a:rPr lang="en-US" dirty="0" smtClean="0"/>
              <a:t> </a:t>
            </a:r>
            <a:r>
              <a:rPr lang="en-US" dirty="0" err="1" smtClean="0"/>
              <a:t>አናባቢነት</a:t>
            </a:r>
            <a:r>
              <a:rPr lang="en-US" dirty="0" smtClean="0"/>
              <a:t> </a:t>
            </a:r>
            <a:r>
              <a:rPr lang="en-US" dirty="0" err="1" smtClean="0"/>
              <a:t>ይለወጣል</a:t>
            </a:r>
            <a:r>
              <a:rPr lang="en-US" dirty="0" smtClean="0"/>
              <a:t>፡፡ /ው/ </a:t>
            </a:r>
            <a:r>
              <a:rPr lang="en-US" dirty="0" err="1" smtClean="0"/>
              <a:t>ስትገደፍ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ይኼው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ወደክብ</a:t>
            </a:r>
            <a:r>
              <a:rPr lang="en-US" dirty="0" smtClean="0"/>
              <a:t> </a:t>
            </a:r>
            <a:r>
              <a:rPr lang="en-US" dirty="0" err="1" smtClean="0"/>
              <a:t>አናባቢነት</a:t>
            </a:r>
            <a:r>
              <a:rPr lang="en-US" dirty="0" smtClean="0"/>
              <a:t> </a:t>
            </a:r>
            <a:r>
              <a:rPr lang="en-US" dirty="0" err="1" smtClean="0"/>
              <a:t>ሲቀየር</a:t>
            </a:r>
            <a:r>
              <a:rPr lang="en-US" dirty="0" smtClean="0"/>
              <a:t> /ይ/ </a:t>
            </a:r>
            <a:r>
              <a:rPr lang="en-US" dirty="0" err="1" smtClean="0"/>
              <a:t>ከተገደፈች</a:t>
            </a:r>
            <a:r>
              <a:rPr lang="en-US" dirty="0" smtClean="0"/>
              <a:t> </a:t>
            </a:r>
            <a:r>
              <a:rPr lang="en-US" dirty="0" err="1" smtClean="0"/>
              <a:t>አናባቢው</a:t>
            </a:r>
            <a:r>
              <a:rPr lang="en-US" dirty="0" smtClean="0"/>
              <a:t> </a:t>
            </a:r>
            <a:r>
              <a:rPr lang="en-US" dirty="0" err="1" smtClean="0"/>
              <a:t>ወደፊት</a:t>
            </a:r>
            <a:r>
              <a:rPr lang="en-US" dirty="0" smtClean="0"/>
              <a:t> </a:t>
            </a:r>
            <a:r>
              <a:rPr lang="en-US" dirty="0" err="1" smtClean="0"/>
              <a:t>አናባቢነት</a:t>
            </a:r>
            <a:r>
              <a:rPr lang="en-US" dirty="0" smtClean="0"/>
              <a:t> </a:t>
            </a:r>
            <a:r>
              <a:rPr lang="en-US" dirty="0" err="1" smtClean="0"/>
              <a:t>ይለወጣል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በላ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ሞተ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መሼ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ፃፈ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ሄደ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 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ፈራ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ቆመ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 -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ሳለ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ጥበቀት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በተፈጥሮው</a:t>
            </a:r>
            <a:r>
              <a:rPr lang="en-US" dirty="0" smtClean="0"/>
              <a:t> </a:t>
            </a:r>
            <a:r>
              <a:rPr lang="en-US" dirty="0" err="1" smtClean="0"/>
              <a:t>ጥብቅ</a:t>
            </a:r>
            <a:r>
              <a:rPr lang="en-US" dirty="0" smtClean="0"/>
              <a:t> </a:t>
            </a:r>
            <a:r>
              <a:rPr lang="en-US" dirty="0" err="1" smtClean="0"/>
              <a:t>ያልሆነ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በአነባበብ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ጥብቅ</a:t>
            </a:r>
            <a:r>
              <a:rPr lang="en-US" dirty="0" smtClean="0"/>
              <a:t> </a:t>
            </a:r>
            <a:r>
              <a:rPr lang="en-US" dirty="0" err="1" smtClean="0"/>
              <a:t>ይሆናል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ሂደቱ</a:t>
            </a:r>
            <a:r>
              <a:rPr lang="en-US" dirty="0" smtClean="0"/>
              <a:t> </a:t>
            </a:r>
            <a:r>
              <a:rPr lang="en-US" dirty="0" err="1" smtClean="0"/>
              <a:t>በሶስት</a:t>
            </a:r>
            <a:r>
              <a:rPr lang="en-US" dirty="0" smtClean="0"/>
              <a:t> </a:t>
            </a:r>
            <a:r>
              <a:rPr lang="en-US" dirty="0" err="1" smtClean="0"/>
              <a:t>ምክንያቶች</a:t>
            </a:r>
            <a:r>
              <a:rPr lang="en-US" dirty="0" smtClean="0"/>
              <a:t> </a:t>
            </a:r>
            <a:r>
              <a:rPr lang="en-US" dirty="0" err="1" smtClean="0"/>
              <a:t>ይከሰታል</a:t>
            </a:r>
            <a:r>
              <a:rPr lang="en-US" dirty="0" smtClean="0"/>
              <a:t> - </a:t>
            </a:r>
            <a:r>
              <a:rPr lang="en-US" dirty="0" err="1" smtClean="0"/>
              <a:t>በምስስሎሽ</a:t>
            </a:r>
            <a:r>
              <a:rPr lang="en-US" dirty="0" smtClean="0"/>
              <a:t>፣ </a:t>
            </a:r>
            <a:r>
              <a:rPr lang="en-US" dirty="0" err="1" smtClean="0"/>
              <a:t>በክትትሎሽና</a:t>
            </a:r>
            <a:r>
              <a:rPr lang="en-US" dirty="0" smtClean="0"/>
              <a:t> </a:t>
            </a:r>
            <a:r>
              <a:rPr lang="en-US" dirty="0" err="1" smtClean="0"/>
              <a:t>በተፈጥሮ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በመስስሎሽና</a:t>
            </a:r>
            <a:r>
              <a:rPr lang="en-US" dirty="0" smtClean="0"/>
              <a:t> </a:t>
            </a:r>
            <a:r>
              <a:rPr lang="en-US" dirty="0" err="1" smtClean="0"/>
              <a:t>ክትትሎሽ</a:t>
            </a:r>
            <a:r>
              <a:rPr lang="en-US" dirty="0" smtClean="0"/>
              <a:t> </a:t>
            </a:r>
            <a:r>
              <a:rPr lang="en-US" dirty="0" err="1" smtClean="0"/>
              <a:t>የሚከሰተው</a:t>
            </a:r>
            <a:r>
              <a:rPr lang="en-US" dirty="0" smtClean="0"/>
              <a:t> </a:t>
            </a:r>
            <a:r>
              <a:rPr lang="en-US" dirty="0" err="1" smtClean="0"/>
              <a:t>ጥብቀት</a:t>
            </a:r>
            <a:r>
              <a:rPr lang="en-US" dirty="0" smtClean="0"/>
              <a:t> </a:t>
            </a:r>
            <a:r>
              <a:rPr lang="en-US" dirty="0" err="1" smtClean="0"/>
              <a:t>በስነ</a:t>
            </a:r>
            <a:r>
              <a:rPr lang="en-US" dirty="0" smtClean="0"/>
              <a:t> </a:t>
            </a:r>
            <a:r>
              <a:rPr lang="en-US" dirty="0" err="1" smtClean="0"/>
              <a:t>ምዕላዳዊ</a:t>
            </a:r>
            <a:r>
              <a:rPr lang="en-US" dirty="0" smtClean="0"/>
              <a:t> </a:t>
            </a:r>
            <a:r>
              <a:rPr lang="en-US" dirty="0" err="1" smtClean="0"/>
              <a:t>አውድ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የሚታይ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ስኤት</a:t>
            </a:r>
            <a:r>
              <a:rPr lang="en-US" dirty="0" smtClean="0"/>
              <a:t>- </a:t>
            </a:r>
            <a:r>
              <a:rPr lang="en-US" dirty="0" err="1" smtClean="0"/>
              <a:t>ትሁን</a:t>
            </a:r>
            <a:r>
              <a:rPr lang="en-US" dirty="0" smtClean="0"/>
              <a:t>፣ </a:t>
            </a:r>
            <a:r>
              <a:rPr lang="en-US" dirty="0" err="1" smtClean="0"/>
              <a:t>ብኤት</a:t>
            </a:r>
            <a:r>
              <a:rPr lang="en-US" dirty="0" smtClean="0"/>
              <a:t>- ስ</a:t>
            </a:r>
            <a:r>
              <a:rPr lang="am-ET" dirty="0" smtClean="0"/>
              <a:t>ኧ</a:t>
            </a:r>
            <a:r>
              <a:rPr lang="en-US" dirty="0" err="1" smtClean="0"/>
              <a:t>ርርኣ</a:t>
            </a:r>
            <a:r>
              <a:rPr lang="en-US" dirty="0" smtClean="0"/>
              <a:t>፣ </a:t>
            </a:r>
            <a:r>
              <a:rPr lang="en-US" dirty="0" err="1" smtClean="0"/>
              <a:t>ልእቅቅኣምኢ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ጥ</a:t>
            </a:r>
            <a:r>
              <a:rPr lang="am-ET" dirty="0" smtClean="0"/>
              <a:t>ኧ</a:t>
            </a:r>
            <a:r>
              <a:rPr lang="en-US" dirty="0" err="1" smtClean="0"/>
              <a:t>ርኣግኢ</a:t>
            </a:r>
            <a:r>
              <a:rPr lang="en-US" dirty="0" smtClean="0"/>
              <a:t>          </a:t>
            </a:r>
            <a:r>
              <a:rPr lang="en-US" dirty="0" err="1" smtClean="0"/>
              <a:t>አድራጊ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ስ</a:t>
            </a:r>
            <a:r>
              <a:rPr lang="am-ET" dirty="0" smtClean="0"/>
              <a:t>ኧ</a:t>
            </a:r>
            <a:r>
              <a:rPr lang="en-US" dirty="0" err="1" smtClean="0"/>
              <a:t>ብኣርኢ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ስእብብኣርኢ</a:t>
            </a:r>
            <a:r>
              <a:rPr lang="en-US" dirty="0" smtClean="0"/>
              <a:t>             </a:t>
            </a:r>
            <a:r>
              <a:rPr lang="en-US" dirty="0" err="1" smtClean="0"/>
              <a:t>የውጤት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ጥእርርኣግኢ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በአንድ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ቃል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ውስጥ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ከአንድ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በላይ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የጠበቀ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ድምፅ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ሊኖር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ይችላል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ምሳሌ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፡- /ው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ትትኣድድ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ር/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  /ቅ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ምምኣኝኝኣ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  /ም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ጥጥኣብብእኝኝ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  /ይ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ምምኢፍፍ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ልል</a:t>
            </a:r>
            <a:r>
              <a:rPr lang="am-ET" dirty="0" smtClean="0">
                <a:solidFill>
                  <a:schemeClr val="accent6">
                    <a:lumMod val="75000"/>
                  </a:schemeClr>
                </a:solidFill>
              </a:rPr>
              <a:t>ኧ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ግእብብእኝኝ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ጥብቀት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በአማርኛ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ውስጥ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ንጥረ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ድምፃዊ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ወይም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ትርጉም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ለይ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ነው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፡፡</a:t>
            </a:r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2438400" y="2743200"/>
            <a:ext cx="457200" cy="609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2819400" y="3352800"/>
            <a:ext cx="685800" cy="685800"/>
          </a:xfrm>
          <a:prstGeom prst="rightBrace">
            <a:avLst>
              <a:gd name="adj1" fmla="val 8333"/>
              <a:gd name="adj2" fmla="val 516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ልለት</a:t>
            </a:r>
            <a:r>
              <a:rPr lang="en-US" dirty="0" smtClean="0"/>
              <a:t>፡- </a:t>
            </a:r>
            <a:r>
              <a:rPr lang="en-US" dirty="0" err="1" smtClean="0"/>
              <a:t>የጥብቀት</a:t>
            </a:r>
            <a:r>
              <a:rPr lang="en-US" dirty="0" smtClean="0"/>
              <a:t> </a:t>
            </a:r>
            <a:r>
              <a:rPr lang="en-US" dirty="0" err="1" smtClean="0"/>
              <a:t>ተቃራኒ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እግድ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ወደፍትግነት</a:t>
            </a:r>
            <a:r>
              <a:rPr lang="en-US" dirty="0" smtClean="0"/>
              <a:t>/</a:t>
            </a:r>
            <a:r>
              <a:rPr lang="en-US" dirty="0" err="1" smtClean="0"/>
              <a:t>ሹልክልክነት</a:t>
            </a:r>
            <a:r>
              <a:rPr lang="en-US" dirty="0" smtClean="0"/>
              <a:t> </a:t>
            </a:r>
            <a:r>
              <a:rPr lang="en-US" dirty="0" err="1" smtClean="0"/>
              <a:t>የሚቀየሩበት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ልኣብ</a:t>
            </a:r>
            <a:r>
              <a:rPr lang="en-US" dirty="0" smtClean="0"/>
              <a:t>፣ </a:t>
            </a:r>
            <a:r>
              <a:rPr lang="en-US" dirty="0" err="1" smtClean="0"/>
              <a:t>ክኣብ</a:t>
            </a:r>
            <a:r>
              <a:rPr lang="en-US" dirty="0" smtClean="0"/>
              <a:t>፣ </a:t>
            </a:r>
            <a:r>
              <a:rPr lang="en-US" dirty="0" err="1" smtClean="0"/>
              <a:t>ስእብ</a:t>
            </a:r>
            <a:r>
              <a:rPr lang="en-US" dirty="0" smtClean="0"/>
              <a:t>፣ </a:t>
            </a:r>
            <a:r>
              <a:rPr lang="en-US" dirty="0" err="1" smtClean="0"/>
              <a:t>ዝእንኣብ</a:t>
            </a:r>
            <a:r>
              <a:rPr lang="en-US" dirty="0" smtClean="0"/>
              <a:t>፣ </a:t>
            </a:r>
            <a:r>
              <a:rPr lang="en-US" dirty="0" err="1" smtClean="0"/>
              <a:t>ጥእግኣብ</a:t>
            </a:r>
            <a:r>
              <a:rPr lang="en-US" dirty="0" smtClean="0"/>
              <a:t>፣   </a:t>
            </a:r>
          </a:p>
          <a:p>
            <a:pPr algn="just">
              <a:buNone/>
            </a:pPr>
            <a:r>
              <a:rPr lang="en-US" dirty="0" smtClean="0"/>
              <a:t>                         ፅ</a:t>
            </a:r>
            <a:r>
              <a:rPr lang="am-ET" dirty="0" smtClean="0"/>
              <a:t>ኧ</a:t>
            </a:r>
            <a:r>
              <a:rPr lang="en-US" dirty="0" smtClean="0"/>
              <a:t>ብ</a:t>
            </a:r>
            <a:r>
              <a:rPr lang="am-ET" dirty="0" smtClean="0"/>
              <a:t>ኧ</a:t>
            </a:r>
            <a:r>
              <a:rPr lang="en-US" dirty="0" smtClean="0"/>
              <a:t>ል፣ ው</a:t>
            </a:r>
            <a:r>
              <a:rPr lang="am-ET" dirty="0" smtClean="0"/>
              <a:t>ኧ</a:t>
            </a:r>
            <a:r>
              <a:rPr lang="en-US" dirty="0" smtClean="0"/>
              <a:t>ብ</a:t>
            </a:r>
            <a:r>
              <a:rPr lang="am-ET" dirty="0" smtClean="0"/>
              <a:t>ኧ</a:t>
            </a:r>
            <a:r>
              <a:rPr lang="en-US" dirty="0" smtClean="0"/>
              <a:t>ቅ</a:t>
            </a:r>
          </a:p>
          <a:p>
            <a:pPr algn="just">
              <a:buNone/>
            </a:pPr>
            <a:r>
              <a:rPr lang="en-US" dirty="0" smtClean="0"/>
              <a:t>                         </a:t>
            </a:r>
            <a:r>
              <a:rPr lang="en-US" dirty="0" err="1" smtClean="0"/>
              <a:t>ጥእጅጅኣ</a:t>
            </a:r>
            <a:r>
              <a:rPr lang="en-US" dirty="0" smtClean="0"/>
              <a:t>-ኡ           </a:t>
            </a:r>
            <a:r>
              <a:rPr lang="en-US" dirty="0" err="1" smtClean="0"/>
              <a:t>ጥጃው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</a:t>
            </a:r>
            <a:r>
              <a:rPr lang="en-US" dirty="0" err="1" smtClean="0"/>
              <a:t>ልኤልኣ</a:t>
            </a:r>
            <a:r>
              <a:rPr lang="en-US" dirty="0" smtClean="0"/>
              <a:t>-ኡ                </a:t>
            </a:r>
            <a:r>
              <a:rPr lang="en-US" dirty="0" err="1" smtClean="0"/>
              <a:t>ሌላው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ጅ</a:t>
            </a:r>
            <a:r>
              <a:rPr lang="am-ET" dirty="0" smtClean="0"/>
              <a:t>ኧ</a:t>
            </a:r>
            <a:r>
              <a:rPr lang="en-US" dirty="0" smtClean="0"/>
              <a:t>ብ</a:t>
            </a:r>
            <a:r>
              <a:rPr lang="am-ET" dirty="0" smtClean="0"/>
              <a:t>ኧ</a:t>
            </a:r>
            <a:r>
              <a:rPr lang="en-US" dirty="0" err="1" smtClean="0"/>
              <a:t>ንኣ-ኢትኡ</a:t>
            </a:r>
            <a:r>
              <a:rPr lang="en-US" dirty="0" smtClean="0"/>
              <a:t>              </a:t>
            </a:r>
            <a:r>
              <a:rPr lang="en-US" dirty="0" err="1" smtClean="0"/>
              <a:t>ጀበናይቱ</a:t>
            </a:r>
            <a:r>
              <a:rPr lang="en-US" dirty="0" smtClean="0"/>
              <a:t> </a:t>
            </a:r>
          </a:p>
          <a:p>
            <a:pPr algn="just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የአናባቢ</a:t>
            </a:r>
            <a:r>
              <a:rPr lang="en-US" dirty="0" smtClean="0"/>
              <a:t> </a:t>
            </a:r>
            <a:r>
              <a:rPr lang="en-US" dirty="0" err="1" smtClean="0"/>
              <a:t>ምስለት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የአናባቢዎች</a:t>
            </a:r>
            <a:r>
              <a:rPr lang="en-US" dirty="0" smtClean="0"/>
              <a:t> </a:t>
            </a:r>
            <a:r>
              <a:rPr lang="en-US" dirty="0" err="1" smtClean="0"/>
              <a:t>ምስስሎሽ</a:t>
            </a:r>
            <a:r>
              <a:rPr lang="en-US" dirty="0" smtClean="0"/>
              <a:t> </a:t>
            </a:r>
            <a:r>
              <a:rPr lang="en-US" dirty="0" err="1" smtClean="0"/>
              <a:t>ከተናባቢዎቹ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በተናባቢዎች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ምስስሎሹ</a:t>
            </a:r>
            <a:r>
              <a:rPr lang="en-US" dirty="0" smtClean="0"/>
              <a:t> </a:t>
            </a:r>
            <a:r>
              <a:rPr lang="en-US" dirty="0" err="1" smtClean="0"/>
              <a:t>የሚከናወነው</a:t>
            </a:r>
            <a:r>
              <a:rPr lang="en-US" dirty="0" smtClean="0"/>
              <a:t> </a:t>
            </a:r>
            <a:r>
              <a:rPr lang="en-US" dirty="0" err="1" smtClean="0"/>
              <a:t>ጎን</a:t>
            </a:r>
            <a:r>
              <a:rPr lang="en-US" dirty="0" smtClean="0"/>
              <a:t> </a:t>
            </a:r>
            <a:r>
              <a:rPr lang="en-US" dirty="0" err="1" smtClean="0"/>
              <a:t>ለጎን</a:t>
            </a:r>
            <a:r>
              <a:rPr lang="en-US" dirty="0" smtClean="0"/>
              <a:t> </a:t>
            </a:r>
            <a:r>
              <a:rPr lang="en-US" dirty="0" err="1" smtClean="0"/>
              <a:t>በሆኑ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፣ </a:t>
            </a:r>
            <a:r>
              <a:rPr lang="en-US" dirty="0" err="1" smtClean="0"/>
              <a:t>በአናባቢዎች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ምስስሎሹ</a:t>
            </a:r>
            <a:r>
              <a:rPr lang="en-US" dirty="0" smtClean="0"/>
              <a:t> </a:t>
            </a:r>
            <a:r>
              <a:rPr lang="en-US" dirty="0" err="1" smtClean="0"/>
              <a:t>ርቀት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በሚመሳሰሉት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</a:t>
            </a:r>
            <a:r>
              <a:rPr lang="en-US" dirty="0" err="1" smtClean="0"/>
              <a:t>ተከታትለው</a:t>
            </a:r>
            <a:r>
              <a:rPr lang="en-US" dirty="0" smtClean="0"/>
              <a:t> </a:t>
            </a:r>
            <a:r>
              <a:rPr lang="en-US" dirty="0" err="1" smtClean="0"/>
              <a:t>መምጣት</a:t>
            </a:r>
            <a:r>
              <a:rPr lang="en-US" dirty="0" smtClean="0"/>
              <a:t> </a:t>
            </a:r>
            <a:r>
              <a:rPr lang="en-US" dirty="0" err="1" smtClean="0"/>
              <a:t>አይየችሉም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ስኒ</a:t>
            </a:r>
            <a:r>
              <a:rPr lang="en-US" dirty="0" smtClean="0"/>
              <a:t> /</a:t>
            </a:r>
            <a:r>
              <a:rPr lang="en-US" dirty="0" err="1" smtClean="0"/>
              <a:t>ስእንኢ</a:t>
            </a:r>
            <a:r>
              <a:rPr lang="en-US" dirty="0" smtClean="0"/>
              <a:t>/      [</a:t>
            </a:r>
            <a:r>
              <a:rPr lang="en-US" dirty="0" err="1" smtClean="0"/>
              <a:t>ስኢንኢ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                       እ-----›ኢ/-ኢ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ሽሮ</a:t>
            </a:r>
            <a:r>
              <a:rPr lang="en-US" dirty="0" smtClean="0"/>
              <a:t> /</a:t>
            </a:r>
            <a:r>
              <a:rPr lang="en-US" dirty="0" err="1" smtClean="0"/>
              <a:t>ሽእርኦ</a:t>
            </a:r>
            <a:r>
              <a:rPr lang="en-US" dirty="0" smtClean="0"/>
              <a:t>/     [</a:t>
            </a:r>
            <a:r>
              <a:rPr lang="en-US" dirty="0" err="1" smtClean="0"/>
              <a:t>ሽኡርኦ</a:t>
            </a:r>
            <a:r>
              <a:rPr lang="en-US" dirty="0" smtClean="0"/>
              <a:t>]  </a:t>
            </a:r>
          </a:p>
          <a:p>
            <a:pPr>
              <a:buNone/>
            </a:pPr>
            <a:r>
              <a:rPr lang="en-US" smtClean="0"/>
              <a:t>                          እ--------› ሮ/-ኦ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ኢምስለት</a:t>
            </a:r>
            <a:r>
              <a:rPr lang="en-US" dirty="0" smtClean="0"/>
              <a:t>፡-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በመካከላቸው</a:t>
            </a:r>
            <a:r>
              <a:rPr lang="en-US" dirty="0" smtClean="0"/>
              <a:t> </a:t>
            </a:r>
            <a:r>
              <a:rPr lang="en-US" dirty="0" err="1" smtClean="0"/>
              <a:t>ያለውን</a:t>
            </a:r>
            <a:r>
              <a:rPr lang="en-US" dirty="0" smtClean="0"/>
              <a:t> </a:t>
            </a:r>
            <a:r>
              <a:rPr lang="en-US" dirty="0" err="1" smtClean="0"/>
              <a:t>ተመሳስሎ</a:t>
            </a:r>
            <a:r>
              <a:rPr lang="en-US" dirty="0" smtClean="0"/>
              <a:t> </a:t>
            </a:r>
            <a:r>
              <a:rPr lang="en-US" dirty="0" err="1" smtClean="0"/>
              <a:t>ሲያሰፉ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ክስተት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ኣቅጥኣጭጭኣ</a:t>
            </a:r>
            <a:r>
              <a:rPr lang="en-US" dirty="0" smtClean="0"/>
              <a:t>           </a:t>
            </a:r>
            <a:r>
              <a:rPr lang="en-US" dirty="0" err="1" smtClean="0"/>
              <a:t>አግጥኣጭጭኣ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- </a:t>
            </a:r>
            <a:r>
              <a:rPr lang="en-US" dirty="0" err="1" smtClean="0"/>
              <a:t>ግእድግእድድኣ</a:t>
            </a:r>
            <a:r>
              <a:rPr lang="en-US" dirty="0" smtClean="0"/>
              <a:t>          </a:t>
            </a:r>
            <a:r>
              <a:rPr lang="en-US" dirty="0" err="1" smtClean="0"/>
              <a:t>ግእርግእድድኣ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- </a:t>
            </a:r>
            <a:r>
              <a:rPr lang="en-US" dirty="0" err="1" smtClean="0"/>
              <a:t>ግኦድግ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ኣድድኣ</a:t>
            </a:r>
            <a:r>
              <a:rPr lang="en-US" dirty="0" smtClean="0"/>
              <a:t>            </a:t>
            </a:r>
            <a:r>
              <a:rPr lang="en-US" dirty="0" err="1" smtClean="0"/>
              <a:t>ግኦርግ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err="1" smtClean="0"/>
              <a:t>ኣድድኣ</a:t>
            </a:r>
            <a:endParaRPr lang="en-US" dirty="0" smtClean="0"/>
          </a:p>
          <a:p>
            <a:pPr algn="just"/>
            <a:r>
              <a:rPr lang="en-US" dirty="0" err="1" smtClean="0"/>
              <a:t>ስርገት</a:t>
            </a:r>
            <a:r>
              <a:rPr lang="en-US" dirty="0" smtClean="0"/>
              <a:t>፡- </a:t>
            </a:r>
            <a:r>
              <a:rPr lang="en-US" dirty="0" err="1" smtClean="0"/>
              <a:t>የተናባቢ</a:t>
            </a:r>
            <a:r>
              <a:rPr lang="en-US" dirty="0" smtClean="0"/>
              <a:t> </a:t>
            </a:r>
            <a:r>
              <a:rPr lang="en-US" dirty="0" err="1" smtClean="0"/>
              <a:t>ክትትሎሽን</a:t>
            </a:r>
            <a:r>
              <a:rPr lang="en-US" dirty="0" smtClean="0"/>
              <a:t> </a:t>
            </a:r>
            <a:r>
              <a:rPr lang="en-US" dirty="0" err="1" smtClean="0"/>
              <a:t>ለመስበር</a:t>
            </a:r>
            <a:r>
              <a:rPr lang="en-US" dirty="0" smtClean="0"/>
              <a:t> </a:t>
            </a:r>
            <a:r>
              <a:rPr lang="en-US" dirty="0" err="1" smtClean="0"/>
              <a:t>ያገለግላል</a:t>
            </a:r>
            <a:r>
              <a:rPr lang="en-US" dirty="0" smtClean="0"/>
              <a:t>፡፡ </a:t>
            </a:r>
          </a:p>
          <a:p>
            <a:pPr algn="just"/>
            <a:r>
              <a:rPr lang="en-US" dirty="0" err="1" smtClean="0"/>
              <a:t>ቁዋነቁዋው</a:t>
            </a:r>
            <a:r>
              <a:rPr lang="en-US" dirty="0" smtClean="0"/>
              <a:t> </a:t>
            </a:r>
            <a:r>
              <a:rPr lang="en-US" dirty="0" err="1" smtClean="0"/>
              <a:t>ከሚፈቅደው</a:t>
            </a:r>
            <a:r>
              <a:rPr lang="en-US" dirty="0" smtClean="0"/>
              <a:t> </a:t>
            </a:r>
            <a:r>
              <a:rPr lang="en-US" dirty="0" err="1" smtClean="0"/>
              <a:t>የተናባቢ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ክትትል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</a:t>
            </a:r>
            <a:r>
              <a:rPr lang="en-US" dirty="0" err="1" smtClean="0"/>
              <a:t>ተከታትለው</a:t>
            </a:r>
            <a:r>
              <a:rPr lang="en-US" dirty="0" smtClean="0"/>
              <a:t> </a:t>
            </a:r>
            <a:r>
              <a:rPr lang="en-US" dirty="0" err="1" smtClean="0"/>
              <a:t>ሲመጡ</a:t>
            </a:r>
            <a:r>
              <a:rPr lang="en-US" dirty="0" smtClean="0"/>
              <a:t> </a:t>
            </a:r>
            <a:r>
              <a:rPr lang="en-US" dirty="0" err="1" smtClean="0"/>
              <a:t>ስረዓቱን</a:t>
            </a:r>
            <a:r>
              <a:rPr lang="en-US" dirty="0" smtClean="0"/>
              <a:t> </a:t>
            </a:r>
            <a:r>
              <a:rPr lang="en-US" dirty="0" err="1" smtClean="0"/>
              <a:t>ለማስጠበቅ</a:t>
            </a:r>
            <a:r>
              <a:rPr lang="en-US" dirty="0" smtClean="0"/>
              <a:t> </a:t>
            </a:r>
            <a:r>
              <a:rPr lang="en-US" dirty="0" err="1" smtClean="0"/>
              <a:t>ፈልቃቂ</a:t>
            </a:r>
            <a:r>
              <a:rPr lang="en-US" dirty="0" smtClean="0"/>
              <a:t> </a:t>
            </a:r>
            <a:r>
              <a:rPr lang="en-US" dirty="0" err="1" smtClean="0"/>
              <a:t>የሆነችው</a:t>
            </a:r>
            <a:r>
              <a:rPr lang="en-US" dirty="0" smtClean="0"/>
              <a:t> /እ/ </a:t>
            </a:r>
            <a:r>
              <a:rPr lang="en-US" dirty="0" err="1" smtClean="0"/>
              <a:t>በተገቢው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ገብታ</a:t>
            </a:r>
            <a:r>
              <a:rPr lang="en-US" dirty="0" smtClean="0"/>
              <a:t> </a:t>
            </a:r>
            <a:r>
              <a:rPr lang="en-US" dirty="0" err="1" smtClean="0"/>
              <a:t>ታገለግላለች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ምሳሌ</a:t>
            </a:r>
            <a:r>
              <a:rPr lang="en-US" dirty="0" smtClean="0"/>
              <a:t>፡-ቅ</a:t>
            </a:r>
            <a:r>
              <a:rPr lang="am-ET" dirty="0" smtClean="0"/>
              <a:t>ኧ</a:t>
            </a:r>
            <a:r>
              <a:rPr lang="en-US" dirty="0" err="1" smtClean="0"/>
              <a:t>ልድእህ</a:t>
            </a:r>
            <a:r>
              <a:rPr lang="en-US" dirty="0" smtClean="0"/>
              <a:t>፣ </a:t>
            </a:r>
            <a:r>
              <a:rPr lang="en-US" dirty="0" err="1" smtClean="0"/>
              <a:t>ስኣቅቅእህ</a:t>
            </a:r>
            <a:r>
              <a:rPr lang="en-US" dirty="0" smtClean="0"/>
              <a:t>፣ </a:t>
            </a:r>
            <a:r>
              <a:rPr lang="en-US" dirty="0" err="1" smtClean="0"/>
              <a:t>ልእብስ</a:t>
            </a:r>
            <a:r>
              <a:rPr lang="en-US" dirty="0" smtClean="0"/>
              <a:t>፣ </a:t>
            </a:r>
            <a:r>
              <a:rPr lang="en-US" dirty="0" err="1" smtClean="0"/>
              <a:t>ጥእብስ</a:t>
            </a:r>
            <a:r>
              <a:rPr lang="en-US" dirty="0" smtClean="0"/>
              <a:t>፣</a:t>
            </a:r>
          </a:p>
          <a:p>
            <a:pPr algn="just"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ውእርስ</a:t>
            </a:r>
            <a:r>
              <a:rPr lang="en-US" dirty="0" smtClean="0"/>
              <a:t>፣ </a:t>
            </a:r>
            <a:r>
              <a:rPr lang="en-US" dirty="0" err="1" smtClean="0"/>
              <a:t>ቅእርስ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/እ/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መጀመሪያ</a:t>
            </a:r>
            <a:r>
              <a:rPr lang="en-US" dirty="0" smtClean="0"/>
              <a:t> </a:t>
            </a:r>
            <a:r>
              <a:rPr lang="en-US" dirty="0" err="1" smtClean="0"/>
              <a:t>ላይም</a:t>
            </a:r>
            <a:r>
              <a:rPr lang="en-US" dirty="0" smtClean="0"/>
              <a:t> </a:t>
            </a:r>
            <a:r>
              <a:rPr lang="en-US" dirty="0" err="1" smtClean="0"/>
              <a:t>ልትገባ</a:t>
            </a:r>
            <a:r>
              <a:rPr lang="en-US" dirty="0" smtClean="0"/>
              <a:t> </a:t>
            </a:r>
            <a:r>
              <a:rPr lang="en-US" dirty="0" err="1" smtClean="0"/>
              <a:t>ትችላለች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ምሳሌ</a:t>
            </a:r>
            <a:r>
              <a:rPr lang="en-US" dirty="0" smtClean="0"/>
              <a:t>፡- ር-</a:t>
            </a:r>
            <a:r>
              <a:rPr lang="en-US" dirty="0" err="1" smtClean="0"/>
              <a:t>ግምኣን</a:t>
            </a:r>
            <a:r>
              <a:rPr lang="en-US" dirty="0" smtClean="0"/>
              <a:t>              </a:t>
            </a:r>
            <a:r>
              <a:rPr lang="en-US" dirty="0" err="1" smtClean="0"/>
              <a:t>እርግእምኣን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ር-</a:t>
            </a:r>
            <a:r>
              <a:rPr lang="en-US" dirty="0" err="1" smtClean="0"/>
              <a:t>ጥብኣን</a:t>
            </a:r>
            <a:r>
              <a:rPr lang="en-US" dirty="0" smtClean="0"/>
              <a:t>               </a:t>
            </a:r>
            <a:r>
              <a:rPr lang="en-US" dirty="0" err="1" smtClean="0"/>
              <a:t>እርጥእብኣን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ስ-</a:t>
            </a:r>
            <a:r>
              <a:rPr lang="en-US" dirty="0" err="1" smtClean="0"/>
              <a:t>ፕኦርት</a:t>
            </a:r>
            <a:r>
              <a:rPr lang="en-US" dirty="0" smtClean="0"/>
              <a:t>                </a:t>
            </a:r>
            <a:r>
              <a:rPr lang="en-US" dirty="0" err="1" smtClean="0"/>
              <a:t>እስፕኦርት</a:t>
            </a:r>
            <a:endParaRPr 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0400" y="167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352800" y="1981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81400" y="2362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124200" y="4648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124200" y="4953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5257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just"/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ቅየራ</a:t>
            </a:r>
            <a:r>
              <a:rPr lang="en-US" dirty="0" smtClean="0"/>
              <a:t>፡-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ያለምንም</a:t>
            </a:r>
            <a:r>
              <a:rPr lang="en-US" dirty="0" smtClean="0"/>
              <a:t> </a:t>
            </a:r>
            <a:r>
              <a:rPr lang="en-US" dirty="0" err="1" smtClean="0"/>
              <a:t>የትርጉም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የሚቀያየሩበት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ምሳሌ</a:t>
            </a:r>
            <a:r>
              <a:rPr lang="en-US" dirty="0" smtClean="0"/>
              <a:t>፡- ም</a:t>
            </a:r>
            <a:r>
              <a:rPr lang="am-ET" dirty="0" smtClean="0"/>
              <a:t>ኧ</a:t>
            </a:r>
            <a:r>
              <a:rPr lang="en-US" dirty="0" err="1" smtClean="0"/>
              <a:t>ጥር</a:t>
            </a:r>
            <a:r>
              <a:rPr lang="am-ET" dirty="0" smtClean="0"/>
              <a:t>ኧ</a:t>
            </a:r>
            <a:r>
              <a:rPr lang="en-US" dirty="0" err="1" smtClean="0"/>
              <a:t>ብኢይኣ</a:t>
            </a:r>
            <a:r>
              <a:rPr lang="en-US" dirty="0" smtClean="0"/>
              <a:t> - ም</a:t>
            </a:r>
            <a:r>
              <a:rPr lang="am-ET" dirty="0" smtClean="0"/>
              <a:t>ኧ</a:t>
            </a:r>
            <a:r>
              <a:rPr lang="en-US" dirty="0" err="1" smtClean="0"/>
              <a:t>ርጥ</a:t>
            </a:r>
            <a:r>
              <a:rPr lang="am-ET" dirty="0" smtClean="0"/>
              <a:t>ኧ</a:t>
            </a:r>
            <a:r>
              <a:rPr lang="en-US" dirty="0" err="1" smtClean="0"/>
              <a:t>ብኢይኣ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ምኣክስ</a:t>
            </a:r>
            <a:r>
              <a:rPr lang="am-ET" dirty="0" smtClean="0"/>
              <a:t>ኧ</a:t>
            </a:r>
            <a:r>
              <a:rPr lang="en-US" dirty="0" err="1" smtClean="0"/>
              <a:t>ኝኝኦ</a:t>
            </a:r>
            <a:r>
              <a:rPr lang="en-US" dirty="0" smtClean="0"/>
              <a:t> - </a:t>
            </a:r>
            <a:r>
              <a:rPr lang="en-US" dirty="0" err="1" smtClean="0"/>
              <a:t>ምኣስክ</a:t>
            </a:r>
            <a:r>
              <a:rPr lang="am-ET" dirty="0" smtClean="0"/>
              <a:t>ኧ</a:t>
            </a:r>
            <a:r>
              <a:rPr lang="en-US" dirty="0" err="1" smtClean="0"/>
              <a:t>ኝኝኦ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- ክ</a:t>
            </a:r>
            <a:r>
              <a:rPr lang="am-ET" dirty="0" smtClean="0"/>
              <a:t>ኧ</a:t>
            </a:r>
            <a:r>
              <a:rPr lang="en-US" dirty="0" smtClean="0"/>
              <a:t>ር</a:t>
            </a:r>
            <a:r>
              <a:rPr lang="am-ET" dirty="0" smtClean="0"/>
              <a:t>ኧ</a:t>
            </a:r>
            <a:r>
              <a:rPr lang="en-US" dirty="0" err="1" smtClean="0"/>
              <a:t>ብኦ</a:t>
            </a:r>
            <a:r>
              <a:rPr lang="en-US" dirty="0" smtClean="0"/>
              <a:t> - ክ</a:t>
            </a:r>
            <a:r>
              <a:rPr lang="am-ET" dirty="0" smtClean="0"/>
              <a:t>ኧ</a:t>
            </a:r>
            <a:r>
              <a:rPr lang="en-US" dirty="0" smtClean="0"/>
              <a:t>ብ</a:t>
            </a:r>
            <a:r>
              <a:rPr lang="am-ET" dirty="0" smtClean="0"/>
              <a:t>ኧ</a:t>
            </a:r>
            <a:r>
              <a:rPr lang="en-US" dirty="0" err="1" smtClean="0"/>
              <a:t>ርኦ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መልመጃ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just"/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ምሳሌዎችን</a:t>
            </a:r>
            <a:r>
              <a:rPr lang="en-US" dirty="0" smtClean="0"/>
              <a:t> </a:t>
            </a:r>
            <a:r>
              <a:rPr lang="en-US" dirty="0" err="1" smtClean="0"/>
              <a:t>በማንሳት</a:t>
            </a:r>
            <a:r>
              <a:rPr lang="en-US" dirty="0" smtClean="0"/>
              <a:t> </a:t>
            </a:r>
            <a:r>
              <a:rPr lang="en-US" dirty="0" err="1" smtClean="0"/>
              <a:t>የተካሄደባቸውን</a:t>
            </a:r>
            <a:r>
              <a:rPr lang="en-US" dirty="0" smtClean="0"/>
              <a:t> </a:t>
            </a:r>
            <a:r>
              <a:rPr lang="en-US" dirty="0" err="1" smtClean="0"/>
              <a:t>ድምፀ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</a:t>
            </a:r>
            <a:r>
              <a:rPr lang="en-US" dirty="0" err="1" smtClean="0"/>
              <a:t>ሂደቶች</a:t>
            </a:r>
            <a:r>
              <a:rPr lang="en-US" dirty="0" smtClean="0"/>
              <a:t> </a:t>
            </a:r>
            <a:r>
              <a:rPr lang="en-US" dirty="0" err="1" smtClean="0"/>
              <a:t>አብራሩ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ማክሰኞ</a:t>
            </a:r>
            <a:r>
              <a:rPr lang="en-US" dirty="0" smtClean="0"/>
              <a:t> </a:t>
            </a:r>
            <a:r>
              <a:rPr lang="en-US" dirty="0" err="1" smtClean="0"/>
              <a:t>በጉራጌ</a:t>
            </a:r>
            <a:r>
              <a:rPr lang="en-US" dirty="0" smtClean="0"/>
              <a:t> </a:t>
            </a:r>
            <a:r>
              <a:rPr lang="en-US" dirty="0" err="1" smtClean="0"/>
              <a:t>የተወሰኑ</a:t>
            </a:r>
            <a:r>
              <a:rPr lang="en-US" dirty="0" smtClean="0"/>
              <a:t> </a:t>
            </a:r>
            <a:r>
              <a:rPr lang="en-US" dirty="0" err="1" smtClean="0"/>
              <a:t>ቦታዎች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ማቅሰኞ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ለየትኛው</a:t>
            </a:r>
            <a:r>
              <a:rPr lang="en-US" dirty="0" smtClean="0"/>
              <a:t> </a:t>
            </a:r>
            <a:r>
              <a:rPr lang="en-US" dirty="0" err="1" smtClean="0"/>
              <a:t>ድምፀ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ምሳሌ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እንደሚችል</a:t>
            </a:r>
            <a:r>
              <a:rPr lang="en-US" dirty="0" smtClean="0"/>
              <a:t> </a:t>
            </a:r>
            <a:r>
              <a:rPr lang="en-US" dirty="0" err="1" smtClean="0"/>
              <a:t>ማብራሪያ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በቁዋንቁዋ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የሚገኙትን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አፈጣጠርና</a:t>
            </a:r>
            <a:r>
              <a:rPr lang="en-US" dirty="0" smtClean="0"/>
              <a:t> </a:t>
            </a:r>
            <a:r>
              <a:rPr lang="en-US" dirty="0" err="1" smtClean="0"/>
              <a:t>የአቀነጃጀት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የምናጠናበት</a:t>
            </a:r>
            <a:r>
              <a:rPr lang="en-US" dirty="0" smtClean="0"/>
              <a:t> </a:t>
            </a:r>
            <a:r>
              <a:rPr lang="en-US" dirty="0" err="1" smtClean="0"/>
              <a:t>የስነልሳን</a:t>
            </a:r>
            <a:r>
              <a:rPr lang="en-US" dirty="0" smtClean="0"/>
              <a:t> </a:t>
            </a:r>
            <a:r>
              <a:rPr lang="en-US" dirty="0" err="1" smtClean="0"/>
              <a:t>ዘርፍ</a:t>
            </a:r>
            <a:r>
              <a:rPr lang="en-US" dirty="0" smtClean="0"/>
              <a:t> </a:t>
            </a:r>
            <a:r>
              <a:rPr lang="en-US" dirty="0" err="1" smtClean="0"/>
              <a:t>ስነድምፅ</a:t>
            </a:r>
            <a:r>
              <a:rPr lang="en-US" dirty="0" smtClean="0"/>
              <a:t>/</a:t>
            </a: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ድምፀ</a:t>
            </a:r>
            <a:r>
              <a:rPr lang="en-US" dirty="0" smtClean="0"/>
              <a:t> </a:t>
            </a:r>
            <a:r>
              <a:rPr lang="en-US" dirty="0" err="1" smtClean="0"/>
              <a:t>ልሳን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የድምፆችን</a:t>
            </a:r>
            <a:r>
              <a:rPr lang="en-US" dirty="0" smtClean="0"/>
              <a:t> </a:t>
            </a:r>
            <a:r>
              <a:rPr lang="en-US" dirty="0" err="1" smtClean="0"/>
              <a:t>ረቂቅ</a:t>
            </a:r>
            <a:r>
              <a:rPr lang="en-US" dirty="0" smtClean="0"/>
              <a:t>/ </a:t>
            </a:r>
            <a:r>
              <a:rPr lang="en-US" dirty="0" err="1" smtClean="0"/>
              <a:t>አዕምሮአዊ</a:t>
            </a:r>
            <a:r>
              <a:rPr lang="en-US" dirty="0" smtClean="0"/>
              <a:t> </a:t>
            </a:r>
            <a:r>
              <a:rPr lang="en-US" dirty="0" err="1" smtClean="0"/>
              <a:t>የሆነውን</a:t>
            </a:r>
            <a:r>
              <a:rPr lang="en-US" dirty="0" smtClean="0"/>
              <a:t> </a:t>
            </a:r>
            <a:r>
              <a:rPr lang="en-US" dirty="0" err="1" smtClean="0"/>
              <a:t>ውስጣዊ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ይመረምራል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አላማ</a:t>
            </a:r>
            <a:r>
              <a:rPr lang="en-US" dirty="0" smtClean="0"/>
              <a:t> ፡- </a:t>
            </a:r>
            <a:r>
              <a:rPr lang="en-US" dirty="0" err="1" smtClean="0"/>
              <a:t>የአንድን</a:t>
            </a:r>
            <a:r>
              <a:rPr lang="en-US" dirty="0" smtClean="0"/>
              <a:t> </a:t>
            </a:r>
            <a:r>
              <a:rPr lang="en-US" dirty="0" err="1" smtClean="0"/>
              <a:t>ቁዋንቁዋ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 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</a:t>
            </a:r>
            <a:r>
              <a:rPr lang="en-US" dirty="0" err="1" smtClean="0"/>
              <a:t>መለየት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- </a:t>
            </a:r>
            <a:r>
              <a:rPr lang="en-US" dirty="0" err="1" smtClean="0"/>
              <a:t>የአንድን</a:t>
            </a:r>
            <a:r>
              <a:rPr lang="en-US" dirty="0" smtClean="0"/>
              <a:t> </a:t>
            </a:r>
            <a:r>
              <a:rPr lang="en-US" dirty="0" err="1" smtClean="0"/>
              <a:t>ቁዋንቁዋ</a:t>
            </a:r>
            <a:r>
              <a:rPr lang="en-US" dirty="0" smtClean="0"/>
              <a:t> </a:t>
            </a:r>
            <a:r>
              <a:rPr lang="en-US" dirty="0" err="1" smtClean="0"/>
              <a:t>የቀለም</a:t>
            </a:r>
            <a:r>
              <a:rPr lang="en-US" dirty="0" smtClean="0"/>
              <a:t> </a:t>
            </a:r>
            <a:r>
              <a:rPr lang="en-US" dirty="0" err="1" smtClean="0"/>
              <a:t>መዋቅር</a:t>
            </a:r>
            <a:r>
              <a:rPr lang="en-US" dirty="0" smtClean="0"/>
              <a:t>  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</a:t>
            </a:r>
            <a:r>
              <a:rPr lang="en-US" dirty="0" err="1" smtClean="0"/>
              <a:t>መወሰን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-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ዘረ</a:t>
            </a:r>
            <a:r>
              <a:rPr lang="en-US" dirty="0" smtClean="0"/>
              <a:t> </a:t>
            </a:r>
            <a:r>
              <a:rPr lang="en-US" dirty="0" err="1" smtClean="0"/>
              <a:t>ድምፆችን</a:t>
            </a:r>
            <a:r>
              <a:rPr lang="en-US" dirty="0" smtClean="0"/>
              <a:t> </a:t>
            </a:r>
            <a:r>
              <a:rPr lang="en-US" dirty="0" err="1" smtClean="0"/>
              <a:t>መከሰቻ</a:t>
            </a:r>
            <a:r>
              <a:rPr lang="en-US" dirty="0" smtClean="0"/>
              <a:t> </a:t>
            </a:r>
            <a:r>
              <a:rPr lang="en-US" dirty="0" err="1" smtClean="0"/>
              <a:t>ቦታዎች</a:t>
            </a:r>
            <a:r>
              <a:rPr lang="en-US" dirty="0" smtClean="0"/>
              <a:t> </a:t>
            </a:r>
            <a:r>
              <a:rPr lang="en-US" dirty="0" err="1" smtClean="0"/>
              <a:t>መለየት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-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ድምፀ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</a:t>
            </a:r>
            <a:r>
              <a:rPr lang="en-US" dirty="0" err="1" smtClean="0"/>
              <a:t>ሂደቶችን</a:t>
            </a:r>
            <a:r>
              <a:rPr lang="en-US" dirty="0" smtClean="0"/>
              <a:t> </a:t>
            </a:r>
            <a:r>
              <a:rPr lang="en-US" dirty="0" err="1" smtClean="0"/>
              <a:t>መለየት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- </a:t>
            </a:r>
            <a:r>
              <a:rPr lang="en-US" dirty="0" err="1" smtClean="0"/>
              <a:t>በአጠቃላይ</a:t>
            </a:r>
            <a:r>
              <a:rPr lang="en-US" dirty="0" smtClean="0"/>
              <a:t> </a:t>
            </a:r>
            <a:r>
              <a:rPr lang="en-US" dirty="0" err="1" smtClean="0"/>
              <a:t>የድምፆችን</a:t>
            </a:r>
            <a:r>
              <a:rPr lang="en-US" dirty="0" smtClean="0"/>
              <a:t> </a:t>
            </a:r>
            <a:r>
              <a:rPr lang="en-US" dirty="0" err="1" smtClean="0"/>
              <a:t>አፈጣጠርና</a:t>
            </a:r>
            <a:r>
              <a:rPr lang="en-US" dirty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መመርመር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በቁዋንቁዋ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የሚገኙ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በአጠቃላይ</a:t>
            </a:r>
            <a:r>
              <a:rPr lang="en-US" dirty="0" smtClean="0"/>
              <a:t> </a:t>
            </a:r>
            <a:r>
              <a:rPr lang="en-US" dirty="0" err="1" smtClean="0"/>
              <a:t>አናባቢና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ተብለው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ይመደባሉ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መልመጃ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የሚከተሉትን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በንጥረ</a:t>
            </a:r>
            <a:r>
              <a:rPr lang="en-US" dirty="0" smtClean="0"/>
              <a:t> </a:t>
            </a:r>
            <a:r>
              <a:rPr lang="en-US" dirty="0" err="1" smtClean="0"/>
              <a:t>ድምፃዊና</a:t>
            </a:r>
            <a:r>
              <a:rPr lang="en-US" dirty="0" smtClean="0"/>
              <a:t> </a:t>
            </a:r>
            <a:r>
              <a:rPr lang="en-US" dirty="0" err="1" smtClean="0"/>
              <a:t>ዘረ</a:t>
            </a:r>
            <a:r>
              <a:rPr lang="en-US" dirty="0" smtClean="0"/>
              <a:t> </a:t>
            </a:r>
            <a:r>
              <a:rPr lang="en-US" dirty="0" err="1" smtClean="0"/>
              <a:t>ድምፃዊ</a:t>
            </a:r>
            <a:r>
              <a:rPr lang="en-US" dirty="0" smtClean="0"/>
              <a:t> </a:t>
            </a:r>
            <a:r>
              <a:rPr lang="en-US" dirty="0" err="1" smtClean="0"/>
              <a:t>አፃፃፍ</a:t>
            </a:r>
            <a:r>
              <a:rPr lang="en-US" dirty="0" smtClean="0"/>
              <a:t> </a:t>
            </a:r>
            <a:r>
              <a:rPr lang="en-US" dirty="0" err="1" smtClean="0"/>
              <a:t>ከፃፋችሁ</a:t>
            </a:r>
            <a:r>
              <a:rPr lang="en-US" dirty="0" smtClean="0"/>
              <a:t> </a:t>
            </a:r>
            <a:r>
              <a:rPr lang="en-US" dirty="0" err="1" smtClean="0"/>
              <a:t>በሁዋላ</a:t>
            </a:r>
            <a:r>
              <a:rPr lang="en-US" dirty="0" smtClean="0"/>
              <a:t> </a:t>
            </a:r>
            <a:r>
              <a:rPr lang="en-US" dirty="0" err="1" smtClean="0"/>
              <a:t>የተካሄደባቸውን</a:t>
            </a:r>
            <a:r>
              <a:rPr lang="en-US" dirty="0" smtClean="0"/>
              <a:t> </a:t>
            </a:r>
            <a:r>
              <a:rPr lang="en-US" dirty="0" err="1" smtClean="0"/>
              <a:t>ድምፀ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አብራሩ</a:t>
            </a:r>
            <a:r>
              <a:rPr lang="en-US" dirty="0" smtClean="0"/>
              <a:t>፡፡</a:t>
            </a:r>
          </a:p>
          <a:p>
            <a:pPr marL="514350" indent="-514350" algn="just">
              <a:buNone/>
            </a:pPr>
            <a:r>
              <a:rPr lang="en-US" dirty="0" smtClean="0"/>
              <a:t>           ሀ. </a:t>
            </a:r>
            <a:r>
              <a:rPr lang="en-US" dirty="0" err="1" smtClean="0"/>
              <a:t>ሞተ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ለ. </a:t>
            </a:r>
            <a:r>
              <a:rPr lang="en-US" dirty="0" err="1" smtClean="0"/>
              <a:t>መንጋ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ሐ. </a:t>
            </a:r>
            <a:r>
              <a:rPr lang="en-US" dirty="0" err="1" smtClean="0"/>
              <a:t>ጥንብ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መ. </a:t>
            </a:r>
            <a:r>
              <a:rPr lang="en-US" dirty="0" err="1" smtClean="0"/>
              <a:t>ወሳጅ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በሚከተሉት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የተጎረደውን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ለይታችሁ</a:t>
            </a:r>
            <a:r>
              <a:rPr lang="en-US" dirty="0" smtClean="0"/>
              <a:t> </a:t>
            </a:r>
            <a:r>
              <a:rPr lang="en-US" dirty="0" err="1" smtClean="0"/>
              <a:t>አመልክቱ</a:t>
            </a:r>
            <a:r>
              <a:rPr lang="en-US" dirty="0" smtClean="0"/>
              <a:t>፡፡</a:t>
            </a:r>
          </a:p>
          <a:p>
            <a:pPr marL="514350" indent="-514350" algn="just">
              <a:buNone/>
            </a:pPr>
            <a:r>
              <a:rPr lang="en-US" dirty="0" smtClean="0"/>
              <a:t>              ሀ. </a:t>
            </a:r>
            <a:r>
              <a:rPr lang="en-US" dirty="0" err="1" smtClean="0"/>
              <a:t>ቆመ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   ለ. </a:t>
            </a:r>
            <a:r>
              <a:rPr lang="en-US" dirty="0" err="1" smtClean="0"/>
              <a:t>በራ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   ሐ. </a:t>
            </a:r>
            <a:r>
              <a:rPr lang="en-US" dirty="0" err="1" smtClean="0"/>
              <a:t>አደገ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   መ. </a:t>
            </a:r>
            <a:r>
              <a:rPr lang="en-US" dirty="0" err="1" smtClean="0"/>
              <a:t>ሄደ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None/>
            </a:pPr>
            <a:r>
              <a:rPr lang="en-US" dirty="0" smtClean="0"/>
              <a:t>3. </a:t>
            </a:r>
            <a:r>
              <a:rPr lang="en-US" dirty="0" err="1" smtClean="0"/>
              <a:t>ለሚከተሉት</a:t>
            </a:r>
            <a:r>
              <a:rPr lang="en-US" dirty="0" smtClean="0"/>
              <a:t> </a:t>
            </a:r>
            <a:r>
              <a:rPr lang="en-US" dirty="0" err="1" smtClean="0"/>
              <a:t>ቅንጅቶች</a:t>
            </a:r>
            <a:r>
              <a:rPr lang="en-US" dirty="0" smtClean="0"/>
              <a:t> </a:t>
            </a:r>
            <a:r>
              <a:rPr lang="en-US" dirty="0" err="1" smtClean="0"/>
              <a:t>መሳሌዎችን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</a:p>
          <a:p>
            <a:pPr marL="514350" indent="-514350" algn="just">
              <a:buNone/>
            </a:pPr>
            <a:r>
              <a:rPr lang="en-US" dirty="0" smtClean="0"/>
              <a:t>                ሀ. አተ</a:t>
            </a:r>
            <a:r>
              <a:rPr lang="en-US" sz="2300" dirty="0" smtClean="0"/>
              <a:t>1</a:t>
            </a:r>
            <a:r>
              <a:rPr lang="en-US" dirty="0" smtClean="0"/>
              <a:t>ተ</a:t>
            </a:r>
            <a:r>
              <a:rPr lang="en-US" sz="2300" dirty="0" smtClean="0"/>
              <a:t>1</a:t>
            </a:r>
          </a:p>
          <a:p>
            <a:pPr marL="514350" indent="-514350" algn="just">
              <a:buNone/>
            </a:pPr>
            <a:r>
              <a:rPr lang="en-US" dirty="0" smtClean="0"/>
              <a:t>                ለ. ተአተ</a:t>
            </a:r>
            <a:r>
              <a:rPr lang="en-US" sz="2300" dirty="0" smtClean="0"/>
              <a:t>1</a:t>
            </a:r>
            <a:r>
              <a:rPr lang="en-US" dirty="0" smtClean="0"/>
              <a:t>ተ</a:t>
            </a:r>
            <a:r>
              <a:rPr lang="en-US" sz="2300" dirty="0" smtClean="0"/>
              <a:t>1</a:t>
            </a:r>
          </a:p>
          <a:p>
            <a:pPr marL="514350" indent="-514350" algn="just">
              <a:buNone/>
            </a:pPr>
            <a:r>
              <a:rPr lang="en-US" dirty="0" smtClean="0"/>
              <a:t>                ሐ. ተአተ</a:t>
            </a:r>
            <a:r>
              <a:rPr lang="en-US" sz="2300" dirty="0" smtClean="0"/>
              <a:t>1</a:t>
            </a:r>
            <a:r>
              <a:rPr lang="en-US" dirty="0" smtClean="0"/>
              <a:t>ተ</a:t>
            </a:r>
            <a:r>
              <a:rPr lang="en-US" sz="2300" dirty="0" smtClean="0"/>
              <a:t>2</a:t>
            </a:r>
          </a:p>
          <a:p>
            <a:pPr marL="514350" indent="-514350" algn="just">
              <a:buNone/>
            </a:pPr>
            <a:r>
              <a:rPr lang="en-US" dirty="0" smtClean="0"/>
              <a:t>                መ. </a:t>
            </a:r>
            <a:r>
              <a:rPr lang="en-US" dirty="0" err="1" smtClean="0"/>
              <a:t>ተአተ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4. </a:t>
            </a:r>
            <a:r>
              <a:rPr lang="en-US" dirty="0" err="1" smtClean="0"/>
              <a:t>የሚከተሉትን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በቀለም</a:t>
            </a:r>
            <a:r>
              <a:rPr lang="en-US" dirty="0" smtClean="0"/>
              <a:t>  </a:t>
            </a:r>
            <a:r>
              <a:rPr lang="en-US" dirty="0" err="1" smtClean="0"/>
              <a:t>እፀመዋቅር</a:t>
            </a:r>
            <a:r>
              <a:rPr lang="en-US" dirty="0" smtClean="0"/>
              <a:t> </a:t>
            </a:r>
            <a:r>
              <a:rPr lang="en-US" dirty="0" err="1" smtClean="0"/>
              <a:t>አሳዩ</a:t>
            </a:r>
            <a:r>
              <a:rPr lang="en-US" dirty="0" smtClean="0"/>
              <a:t>፡፡</a:t>
            </a:r>
          </a:p>
          <a:p>
            <a:pPr marL="514350" indent="-514350"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ሀ.መንገድ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    ለ. </a:t>
            </a:r>
            <a:r>
              <a:rPr lang="en-US" dirty="0" err="1" smtClean="0"/>
              <a:t>ብርቅርቅ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   ሐ. </a:t>
            </a:r>
            <a:r>
              <a:rPr lang="en-US" dirty="0" err="1" smtClean="0"/>
              <a:t>አመል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              መ. </a:t>
            </a:r>
            <a:r>
              <a:rPr lang="en-US" dirty="0" err="1" smtClean="0"/>
              <a:t>እንቁላል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5. </a:t>
            </a:r>
            <a:r>
              <a:rPr lang="en-US" dirty="0" err="1" smtClean="0"/>
              <a:t>የሚከተሉትን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ንጥረ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አለመሆናቸውን</a:t>
            </a:r>
            <a:r>
              <a:rPr lang="en-US" dirty="0" smtClean="0"/>
              <a:t> </a:t>
            </a:r>
            <a:r>
              <a:rPr lang="en-US" dirty="0" err="1" smtClean="0"/>
              <a:t>በንዑስ</a:t>
            </a:r>
            <a:r>
              <a:rPr lang="en-US" dirty="0" smtClean="0"/>
              <a:t> </a:t>
            </a:r>
            <a:r>
              <a:rPr lang="en-US" dirty="0" err="1" smtClean="0"/>
              <a:t>ጥንድ</a:t>
            </a:r>
            <a:r>
              <a:rPr lang="en-US" dirty="0" smtClean="0"/>
              <a:t> </a:t>
            </a:r>
            <a:r>
              <a:rPr lang="en-US" dirty="0" err="1" smtClean="0"/>
              <a:t>አሳዩ</a:t>
            </a:r>
            <a:r>
              <a:rPr lang="en-US" dirty="0" smtClean="0"/>
              <a:t>፡፡</a:t>
            </a:r>
          </a:p>
          <a:p>
            <a:pPr marL="514350" indent="-514350" algn="just">
              <a:buNone/>
            </a:pPr>
            <a:r>
              <a:rPr lang="en-US" smtClean="0"/>
              <a:t>     (ድ፣ ጥ) (ን፣ ም) (ል፣ ር) (ኢ፣ ኤ)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 </a:t>
            </a:r>
            <a:r>
              <a:rPr lang="en-US" dirty="0" err="1" smtClean="0"/>
              <a:t>የመስተዓምርን</a:t>
            </a:r>
            <a:r>
              <a:rPr lang="en-US" dirty="0" smtClean="0"/>
              <a:t> </a:t>
            </a:r>
            <a:r>
              <a:rPr lang="en-US" dirty="0" err="1" smtClean="0"/>
              <a:t>ምንነትና</a:t>
            </a:r>
            <a:r>
              <a:rPr lang="en-US" dirty="0" smtClean="0"/>
              <a:t> </a:t>
            </a:r>
            <a:r>
              <a:rPr lang="en-US" dirty="0" err="1" smtClean="0"/>
              <a:t>አይነቶች</a:t>
            </a:r>
            <a:r>
              <a:rPr lang="en-US" dirty="0" smtClean="0"/>
              <a:t> </a:t>
            </a:r>
            <a:r>
              <a:rPr lang="en-US" dirty="0" err="1" smtClean="0"/>
              <a:t>አብራርታችሁ</a:t>
            </a:r>
            <a:r>
              <a:rPr lang="en-US" dirty="0" smtClean="0"/>
              <a:t> </a:t>
            </a:r>
            <a:r>
              <a:rPr lang="en-US" dirty="0" err="1" smtClean="0"/>
              <a:t>ለያነዳንዳቸው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ምሳሌዎችን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ስነ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ምዕላድ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የቃላትን</a:t>
            </a:r>
            <a:r>
              <a:rPr lang="en-US" dirty="0" smtClean="0"/>
              <a:t> </a:t>
            </a:r>
            <a:r>
              <a:rPr lang="en-US" dirty="0" err="1" smtClean="0"/>
              <a:t>ውስጣዊ</a:t>
            </a:r>
            <a:r>
              <a:rPr lang="en-US" dirty="0" smtClean="0"/>
              <a:t> </a:t>
            </a:r>
            <a:r>
              <a:rPr lang="en-US" dirty="0" err="1" smtClean="0"/>
              <a:t>መዋቅር</a:t>
            </a:r>
            <a:r>
              <a:rPr lang="en-US" dirty="0" smtClean="0"/>
              <a:t> </a:t>
            </a:r>
            <a:r>
              <a:rPr lang="en-US" dirty="0" err="1" smtClean="0"/>
              <a:t>የሚያጠና</a:t>
            </a:r>
            <a:r>
              <a:rPr lang="en-US" dirty="0" smtClean="0"/>
              <a:t> </a:t>
            </a: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ልሳን</a:t>
            </a:r>
            <a:r>
              <a:rPr lang="en-US" dirty="0" smtClean="0"/>
              <a:t> </a:t>
            </a:r>
            <a:r>
              <a:rPr lang="en-US" dirty="0" err="1" smtClean="0"/>
              <a:t>ዘርፍ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በቁዋነቁዋ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ትንሹ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አዘል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አሀድ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አነስተኛ</a:t>
            </a:r>
            <a:r>
              <a:rPr lang="en-US" dirty="0" smtClean="0"/>
              <a:t> </a:t>
            </a:r>
            <a:r>
              <a:rPr lang="en-US" dirty="0" err="1" smtClean="0"/>
              <a:t>ወደሆኑ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አዘል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ሊሸነሸን</a:t>
            </a:r>
            <a:r>
              <a:rPr lang="en-US" dirty="0" smtClean="0"/>
              <a:t> </a:t>
            </a:r>
            <a:r>
              <a:rPr lang="en-US" dirty="0" err="1" smtClean="0"/>
              <a:t>የማይችል</a:t>
            </a:r>
            <a:r>
              <a:rPr lang="en-US" dirty="0" smtClean="0"/>
              <a:t> </a:t>
            </a:r>
            <a:r>
              <a:rPr lang="en-US" dirty="0" err="1" smtClean="0"/>
              <a:t>የመጨረሻ</a:t>
            </a:r>
            <a:r>
              <a:rPr lang="en-US" dirty="0" smtClean="0"/>
              <a:t> </a:t>
            </a:r>
            <a:r>
              <a:rPr lang="en-US" dirty="0" err="1" smtClean="0"/>
              <a:t>አሀድ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ቢሸነሸን</a:t>
            </a:r>
            <a:r>
              <a:rPr lang="en-US" dirty="0" smtClean="0"/>
              <a:t> </a:t>
            </a:r>
            <a:r>
              <a:rPr lang="en-US" dirty="0" err="1" smtClean="0"/>
              <a:t>የምናገኘው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አልባ</a:t>
            </a:r>
            <a:r>
              <a:rPr lang="en-US" dirty="0" smtClean="0"/>
              <a:t> </a:t>
            </a:r>
            <a:r>
              <a:rPr lang="en-US" dirty="0" err="1" smtClean="0"/>
              <a:t>ክፍሎችን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አዘል</a:t>
            </a:r>
            <a:r>
              <a:rPr lang="en-US" dirty="0" smtClean="0"/>
              <a:t> </a:t>
            </a:r>
            <a:r>
              <a:rPr lang="en-US" dirty="0" err="1" smtClean="0"/>
              <a:t>ወደሆኑ</a:t>
            </a:r>
            <a:r>
              <a:rPr lang="en-US" dirty="0" smtClean="0"/>
              <a:t> </a:t>
            </a:r>
            <a:r>
              <a:rPr lang="en-US" dirty="0" err="1" smtClean="0"/>
              <a:t>ክፍልፋዮች</a:t>
            </a:r>
            <a:r>
              <a:rPr lang="en-US" dirty="0" smtClean="0"/>
              <a:t> </a:t>
            </a:r>
            <a:r>
              <a:rPr lang="en-US" dirty="0" err="1" smtClean="0"/>
              <a:t>የሚከፈል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አይደለም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ከተከፋፈለ</a:t>
            </a:r>
            <a:r>
              <a:rPr lang="en-US" dirty="0" smtClean="0"/>
              <a:t> </a:t>
            </a:r>
            <a:r>
              <a:rPr lang="en-US" dirty="0" err="1" smtClean="0"/>
              <a:t>ከምዕላድ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</a:t>
            </a:r>
            <a:r>
              <a:rPr lang="en-US" dirty="0" err="1" smtClean="0"/>
              <a:t>ስለሚሆን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ይጠራል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ከተለያዩ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የተወቀረ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ከተላያዩ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የተዋቀረ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 </a:t>
            </a:r>
            <a:r>
              <a:rPr lang="en-US" dirty="0" err="1" smtClean="0"/>
              <a:t>ምዕላዶቹ</a:t>
            </a:r>
            <a:r>
              <a:rPr lang="en-US" dirty="0" smtClean="0"/>
              <a:t> </a:t>
            </a:r>
            <a:r>
              <a:rPr lang="en-US" dirty="0" err="1" smtClean="0"/>
              <a:t>የያዙት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የማይቀየር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የምዕላዶቹ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የሚቀየር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የቃሉ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ይቀየራል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ቃሉ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አልባ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ራሱን</a:t>
            </a:r>
            <a:r>
              <a:rPr lang="en-US" dirty="0" smtClean="0"/>
              <a:t> </a:t>
            </a:r>
            <a:r>
              <a:rPr lang="en-US" dirty="0" err="1" smtClean="0"/>
              <a:t>ችሎ</a:t>
            </a:r>
            <a:r>
              <a:rPr lang="en-US" dirty="0" smtClean="0"/>
              <a:t> </a:t>
            </a:r>
            <a:r>
              <a:rPr lang="en-US" dirty="0" err="1" smtClean="0"/>
              <a:t>ከማቆምና</a:t>
            </a:r>
            <a:r>
              <a:rPr lang="en-US" dirty="0" smtClean="0"/>
              <a:t> </a:t>
            </a:r>
            <a:r>
              <a:rPr lang="en-US" dirty="0" err="1" smtClean="0"/>
              <a:t>ካለመቆም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ይከፈላል</a:t>
            </a:r>
            <a:r>
              <a:rPr lang="en-US" dirty="0" smtClean="0"/>
              <a:t> - </a:t>
            </a:r>
            <a:r>
              <a:rPr lang="en-US" dirty="0" err="1" smtClean="0"/>
              <a:t>ነፃ</a:t>
            </a:r>
            <a:r>
              <a:rPr lang="en-US" dirty="0" smtClean="0"/>
              <a:t> </a:t>
            </a:r>
            <a:r>
              <a:rPr lang="en-US" dirty="0" err="1" smtClean="0"/>
              <a:t>ምዕላድና</a:t>
            </a:r>
            <a:r>
              <a:rPr lang="en-US" dirty="0" smtClean="0"/>
              <a:t> </a:t>
            </a:r>
            <a:r>
              <a:rPr lang="en-US" dirty="0" err="1" smtClean="0"/>
              <a:t>ጥገኛ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በመባል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ነፃ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:- </a:t>
            </a:r>
            <a:r>
              <a:rPr lang="en-US" dirty="0" err="1" smtClean="0"/>
              <a:t>ራሱን</a:t>
            </a:r>
            <a:r>
              <a:rPr lang="en-US" dirty="0" smtClean="0"/>
              <a:t> </a:t>
            </a:r>
            <a:r>
              <a:rPr lang="en-US" dirty="0" err="1" smtClean="0"/>
              <a:t>ችሎ</a:t>
            </a:r>
            <a:r>
              <a:rPr lang="en-US" dirty="0" smtClean="0"/>
              <a:t> </a:t>
            </a:r>
            <a:r>
              <a:rPr lang="en-US" dirty="0" err="1" smtClean="0"/>
              <a:t>የሚቆም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- </a:t>
            </a:r>
            <a:r>
              <a:rPr lang="en-US" dirty="0" err="1" smtClean="0"/>
              <a:t>የራሱ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-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ምዕላዶችን</a:t>
            </a:r>
            <a:r>
              <a:rPr lang="en-US" dirty="0" smtClean="0"/>
              <a:t> </a:t>
            </a:r>
            <a:r>
              <a:rPr lang="en-US" dirty="0" err="1" smtClean="0"/>
              <a:t>ሊያስጠጋ</a:t>
            </a:r>
            <a:r>
              <a:rPr lang="en-US" dirty="0" smtClean="0"/>
              <a:t> </a:t>
            </a:r>
            <a:r>
              <a:rPr lang="en-US" dirty="0" err="1" smtClean="0"/>
              <a:t>የሚችል</a:t>
            </a:r>
            <a:endParaRPr lang="en-US" dirty="0" smtClean="0"/>
          </a:p>
          <a:p>
            <a:pPr algn="just"/>
            <a:r>
              <a:rPr lang="en-US" dirty="0" err="1" smtClean="0"/>
              <a:t>ጥገኛ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፡- </a:t>
            </a:r>
            <a:r>
              <a:rPr lang="en-US" dirty="0" err="1" smtClean="0"/>
              <a:t>ራሱን</a:t>
            </a:r>
            <a:r>
              <a:rPr lang="en-US" dirty="0" smtClean="0"/>
              <a:t> </a:t>
            </a:r>
            <a:r>
              <a:rPr lang="en-US" dirty="0" err="1" smtClean="0"/>
              <a:t>ችሎ</a:t>
            </a:r>
            <a:r>
              <a:rPr lang="en-US" dirty="0" smtClean="0"/>
              <a:t> </a:t>
            </a:r>
            <a:r>
              <a:rPr lang="en-US" dirty="0" err="1" smtClean="0"/>
              <a:t>የማይቆም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- </a:t>
            </a:r>
            <a:r>
              <a:rPr lang="en-US" dirty="0" err="1" smtClean="0"/>
              <a:t>የራሱ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የሌለው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- </a:t>
            </a:r>
            <a:r>
              <a:rPr lang="en-US" dirty="0" err="1" smtClean="0"/>
              <a:t>ትርጉሙ</a:t>
            </a:r>
            <a:r>
              <a:rPr lang="en-US" dirty="0" smtClean="0"/>
              <a:t> </a:t>
            </a:r>
            <a:r>
              <a:rPr lang="en-US" dirty="0" err="1" smtClean="0"/>
              <a:t>ይገለጥ</a:t>
            </a:r>
            <a:r>
              <a:rPr lang="en-US" dirty="0" smtClean="0"/>
              <a:t> </a:t>
            </a:r>
            <a:r>
              <a:rPr lang="en-US" dirty="0" err="1" smtClean="0"/>
              <a:t>ዘንድ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የሚጠጋበት</a:t>
            </a:r>
            <a:r>
              <a:rPr lang="en-US" dirty="0" smtClean="0"/>
              <a:t> </a:t>
            </a:r>
            <a:r>
              <a:rPr lang="en-US" dirty="0" err="1" smtClean="0"/>
              <a:t>አካል</a:t>
            </a:r>
            <a:r>
              <a:rPr lang="en-US" dirty="0" smtClean="0"/>
              <a:t> </a:t>
            </a:r>
            <a:r>
              <a:rPr lang="en-US" dirty="0" err="1" smtClean="0"/>
              <a:t>የሚፈልግ</a:t>
            </a:r>
            <a:endParaRPr lang="en-US" dirty="0" smtClean="0"/>
          </a:p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መገለጫዎች</a:t>
            </a:r>
            <a:r>
              <a:rPr lang="en-US" dirty="0" smtClean="0"/>
              <a:t> </a:t>
            </a:r>
            <a:r>
              <a:rPr lang="en-US" dirty="0" err="1" smtClean="0"/>
              <a:t>ሊኖሩት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የአንድ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መገለጫዎች</a:t>
            </a:r>
            <a:r>
              <a:rPr lang="en-US" dirty="0" smtClean="0"/>
              <a:t> </a:t>
            </a:r>
            <a:r>
              <a:rPr lang="en-US" dirty="0" err="1" smtClean="0"/>
              <a:t>ተመሳሳይ</a:t>
            </a:r>
            <a:r>
              <a:rPr lang="en-US" dirty="0" smtClean="0"/>
              <a:t> </a:t>
            </a:r>
            <a:r>
              <a:rPr lang="en-US" dirty="0" err="1" smtClean="0"/>
              <a:t>አገልግሎት</a:t>
            </a:r>
            <a:r>
              <a:rPr lang="en-US" dirty="0" smtClean="0"/>
              <a:t> </a:t>
            </a:r>
            <a:r>
              <a:rPr lang="en-US" dirty="0" err="1" smtClean="0"/>
              <a:t>ስላላቸው</a:t>
            </a:r>
            <a:r>
              <a:rPr lang="en-US" dirty="0" smtClean="0"/>
              <a:t> </a:t>
            </a:r>
            <a:r>
              <a:rPr lang="en-US" dirty="0" err="1" smtClean="0"/>
              <a:t>ዘረ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ዘረምዕላዶች</a:t>
            </a:r>
            <a:r>
              <a:rPr lang="en-US" dirty="0" smtClean="0"/>
              <a:t> </a:t>
            </a:r>
            <a:r>
              <a:rPr lang="en-US" dirty="0" err="1" smtClean="0"/>
              <a:t>የተለያየ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ያላቸው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አገልግሎታቸው</a:t>
            </a:r>
            <a:r>
              <a:rPr lang="en-US" dirty="0" smtClean="0"/>
              <a:t> </a:t>
            </a:r>
            <a:r>
              <a:rPr lang="en-US" dirty="0" err="1" smtClean="0"/>
              <a:t>ተመሳሳይ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ምሳሌ</a:t>
            </a:r>
            <a:r>
              <a:rPr lang="en-US" dirty="0" smtClean="0"/>
              <a:t> -  </a:t>
            </a:r>
            <a:r>
              <a:rPr lang="en-US" dirty="0" err="1" smtClean="0"/>
              <a:t>በግ</a:t>
            </a:r>
            <a:r>
              <a:rPr lang="en-US" dirty="0" smtClean="0"/>
              <a:t>-ኤ፣ </a:t>
            </a:r>
            <a:r>
              <a:rPr lang="en-US" dirty="0" err="1" smtClean="0"/>
              <a:t>በሬ</a:t>
            </a:r>
            <a:r>
              <a:rPr lang="en-US" dirty="0" smtClean="0"/>
              <a:t>-ዬ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ሰው-ኦች</a:t>
            </a:r>
            <a:r>
              <a:rPr lang="en-US" dirty="0" smtClean="0"/>
              <a:t>፣ </a:t>
            </a:r>
            <a:r>
              <a:rPr lang="en-US" dirty="0" err="1" smtClean="0"/>
              <a:t>ተማሪ-ዎች</a:t>
            </a:r>
            <a:endParaRPr lang="en-US" dirty="0" smtClean="0"/>
          </a:p>
          <a:p>
            <a:r>
              <a:rPr lang="en-US" dirty="0" err="1" smtClean="0"/>
              <a:t>ምዕላዳዊ</a:t>
            </a:r>
            <a:r>
              <a:rPr lang="en-US" dirty="0" smtClean="0"/>
              <a:t> </a:t>
            </a:r>
            <a:r>
              <a:rPr lang="en-US" dirty="0" err="1" smtClean="0"/>
              <a:t>ትንተና</a:t>
            </a:r>
            <a:r>
              <a:rPr lang="en-US" dirty="0" smtClean="0"/>
              <a:t> </a:t>
            </a:r>
            <a:r>
              <a:rPr lang="en-US" dirty="0" err="1" smtClean="0"/>
              <a:t>ልክ</a:t>
            </a:r>
            <a:r>
              <a:rPr lang="en-US" dirty="0" smtClean="0"/>
              <a:t> </a:t>
            </a:r>
            <a:r>
              <a:rPr lang="en-US" dirty="0" err="1" smtClean="0"/>
              <a:t>እንደዐረፍተ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ትንተና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ምዕላዶችን</a:t>
            </a:r>
            <a:r>
              <a:rPr lang="en-US" dirty="0" smtClean="0"/>
              <a:t> </a:t>
            </a:r>
            <a:r>
              <a:rPr lang="en-US" dirty="0" err="1" smtClean="0"/>
              <a:t>የምንተነትንበት</a:t>
            </a:r>
            <a:r>
              <a:rPr lang="en-US" dirty="0" smtClean="0"/>
              <a:t> </a:t>
            </a:r>
            <a:r>
              <a:rPr lang="en-US" dirty="0" err="1" smtClean="0"/>
              <a:t>ሂደት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ምሳሌ</a:t>
            </a:r>
            <a:r>
              <a:rPr lang="en-US" dirty="0" smtClean="0"/>
              <a:t>- </a:t>
            </a:r>
            <a:r>
              <a:rPr lang="en-US" dirty="0" err="1" smtClean="0"/>
              <a:t>ቤት-ኦች</a:t>
            </a:r>
            <a:r>
              <a:rPr lang="en-US" dirty="0" smtClean="0"/>
              <a:t>፣ </a:t>
            </a:r>
            <a:r>
              <a:rPr lang="en-US" dirty="0" err="1" smtClean="0"/>
              <a:t>ስለ-ቤት-ኦች-ኣችን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የቃልና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የምዕላድ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አንድነትና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ልዩነት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አድነት</a:t>
            </a:r>
            <a:r>
              <a:rPr lang="en-US" dirty="0" smtClean="0"/>
              <a:t>፡- </a:t>
            </a:r>
            <a:r>
              <a:rPr lang="en-US" dirty="0" err="1" smtClean="0"/>
              <a:t>ሁለቱም</a:t>
            </a:r>
            <a:r>
              <a:rPr lang="en-US" dirty="0" smtClean="0"/>
              <a:t> </a:t>
            </a:r>
            <a:r>
              <a:rPr lang="en-US" dirty="0" err="1" smtClean="0"/>
              <a:t>የራሳቸው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እንደነፃ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ራሱን</a:t>
            </a:r>
            <a:r>
              <a:rPr lang="en-US" dirty="0" smtClean="0"/>
              <a:t> </a:t>
            </a:r>
            <a:r>
              <a:rPr lang="en-US" dirty="0" err="1" smtClean="0"/>
              <a:t>ችሎ</a:t>
            </a:r>
            <a:r>
              <a:rPr lang="en-US" dirty="0" smtClean="0"/>
              <a:t> </a:t>
            </a:r>
            <a:r>
              <a:rPr lang="en-US" dirty="0" err="1" smtClean="0"/>
              <a:t>ይቆማል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እንደነፃ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ከቃላት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በአንዱ</a:t>
            </a:r>
            <a:r>
              <a:rPr lang="en-US" dirty="0" smtClean="0"/>
              <a:t> </a:t>
            </a:r>
            <a:r>
              <a:rPr lang="en-US" dirty="0" err="1" smtClean="0"/>
              <a:t>ሊመደብ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endParaRPr lang="en-US" dirty="0" smtClean="0"/>
          </a:p>
          <a:p>
            <a:pPr algn="just"/>
            <a:r>
              <a:rPr lang="en-US" dirty="0" err="1" smtClean="0"/>
              <a:t>ልዩነት</a:t>
            </a:r>
            <a:r>
              <a:rPr lang="en-US" dirty="0" smtClean="0"/>
              <a:t>፡-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ወደተለያዩ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አዘል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ሊሸነሸን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ይችላል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አይችልም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ጥገኛ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ራሱን</a:t>
            </a:r>
            <a:r>
              <a:rPr lang="en-US" dirty="0" smtClean="0"/>
              <a:t> </a:t>
            </a:r>
            <a:r>
              <a:rPr lang="en-US" dirty="0" err="1" smtClean="0"/>
              <a:t>ችሎ</a:t>
            </a:r>
            <a:r>
              <a:rPr lang="en-US" dirty="0" smtClean="0"/>
              <a:t> </a:t>
            </a:r>
            <a:r>
              <a:rPr lang="en-US" dirty="0" err="1" smtClean="0"/>
              <a:t>አይቆምም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መቆም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ይችላል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ጥገኛ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ከቃል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በአንዱ</a:t>
            </a:r>
            <a:r>
              <a:rPr lang="en-US" dirty="0" smtClean="0"/>
              <a:t> </a:t>
            </a:r>
            <a:r>
              <a:rPr lang="en-US" dirty="0" err="1" smtClean="0"/>
              <a:t>ሊመደብ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አይችልም</a:t>
            </a:r>
            <a:endParaRPr lang="en-US" dirty="0" smtClean="0"/>
          </a:p>
          <a:p>
            <a:pPr algn="just"/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ነፃ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ሁል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ቃልም</a:t>
            </a:r>
            <a:r>
              <a:rPr lang="en-US" dirty="0" smtClean="0"/>
              <a:t> </a:t>
            </a:r>
            <a:r>
              <a:rPr lang="en-US" dirty="0" err="1" smtClean="0"/>
              <a:t>ምዕላድም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ከተለያዩ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የተገኙ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ምዕላዳዊ</a:t>
            </a:r>
            <a:r>
              <a:rPr lang="en-US" dirty="0" smtClean="0"/>
              <a:t> </a:t>
            </a:r>
            <a:r>
              <a:rPr lang="en-US" dirty="0" err="1" smtClean="0"/>
              <a:t>ሊባሉ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ሆዳም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ቤቶች</a:t>
            </a:r>
            <a:endParaRPr lang="en-US" dirty="0" smtClean="0"/>
          </a:p>
          <a:p>
            <a:pPr algn="just"/>
            <a:r>
              <a:rPr lang="en-US" dirty="0" err="1" smtClean="0"/>
              <a:t>ማንኛውም</a:t>
            </a:r>
            <a:r>
              <a:rPr lang="en-US" dirty="0" smtClean="0"/>
              <a:t> </a:t>
            </a:r>
            <a:r>
              <a:rPr lang="en-US" dirty="0" err="1" smtClean="0"/>
              <a:t>ቁዋንቁዋ</a:t>
            </a:r>
            <a:r>
              <a:rPr lang="en-US" dirty="0" smtClean="0"/>
              <a:t> </a:t>
            </a:r>
            <a:r>
              <a:rPr lang="en-US" dirty="0" err="1" smtClean="0"/>
              <a:t>የነፃና</a:t>
            </a:r>
            <a:r>
              <a:rPr lang="en-US" dirty="0" smtClean="0"/>
              <a:t> </a:t>
            </a:r>
            <a:r>
              <a:rPr lang="en-US" dirty="0" err="1" smtClean="0"/>
              <a:t>ጥገኛ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ክምችት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/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ምዕለድ</a:t>
            </a:r>
            <a:r>
              <a:rPr lang="en-US" dirty="0" smtClean="0"/>
              <a:t> (</a:t>
            </a:r>
            <a:r>
              <a:rPr lang="en-US" dirty="0" err="1" smtClean="0"/>
              <a:t>ስነቃላት</a:t>
            </a:r>
            <a:r>
              <a:rPr lang="en-US" dirty="0" smtClean="0"/>
              <a:t>) </a:t>
            </a:r>
            <a:r>
              <a:rPr lang="en-US" dirty="0" err="1" smtClean="0"/>
              <a:t>የቃላትን</a:t>
            </a:r>
            <a:r>
              <a:rPr lang="en-US" dirty="0" smtClean="0"/>
              <a:t> </a:t>
            </a:r>
            <a:r>
              <a:rPr lang="en-US" dirty="0" err="1" smtClean="0"/>
              <a:t>ክፍፍልና</a:t>
            </a:r>
            <a:r>
              <a:rPr lang="en-US" dirty="0" smtClean="0"/>
              <a:t> </a:t>
            </a:r>
            <a:r>
              <a:rPr lang="en-US" dirty="0" err="1" smtClean="0"/>
              <a:t>ውስጣዊ</a:t>
            </a:r>
            <a:r>
              <a:rPr lang="en-US" dirty="0" smtClean="0"/>
              <a:t> </a:t>
            </a:r>
            <a:r>
              <a:rPr lang="en-US" dirty="0" err="1" smtClean="0"/>
              <a:t>ስርዓት</a:t>
            </a:r>
            <a:r>
              <a:rPr lang="en-US" dirty="0" smtClean="0"/>
              <a:t> 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መዝገበ</a:t>
            </a:r>
            <a:r>
              <a:rPr lang="en-US" dirty="0" smtClean="0"/>
              <a:t> </a:t>
            </a:r>
            <a:r>
              <a:rPr lang="en-US" dirty="0" err="1" smtClean="0"/>
              <a:t>ቃላትን</a:t>
            </a:r>
            <a:r>
              <a:rPr lang="en-US" dirty="0" smtClean="0"/>
              <a:t> </a:t>
            </a:r>
            <a:r>
              <a:rPr lang="en-US" dirty="0" err="1" smtClean="0"/>
              <a:t>ያጠቃልላል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የአማርኛ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ቃል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ክፍሎች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ቃላትን</a:t>
            </a:r>
            <a:r>
              <a:rPr lang="en-US" dirty="0" smtClean="0"/>
              <a:t> </a:t>
            </a:r>
            <a:r>
              <a:rPr lang="en-US" dirty="0" err="1" smtClean="0"/>
              <a:t>በክፍል</a:t>
            </a:r>
            <a:r>
              <a:rPr lang="en-US" dirty="0" smtClean="0"/>
              <a:t> </a:t>
            </a:r>
            <a:r>
              <a:rPr lang="en-US" dirty="0" err="1" smtClean="0"/>
              <a:t>በክፍላቸው</a:t>
            </a:r>
            <a:r>
              <a:rPr lang="en-US" dirty="0" smtClean="0"/>
              <a:t> </a:t>
            </a:r>
            <a:r>
              <a:rPr lang="en-US" dirty="0" err="1" smtClean="0"/>
              <a:t>ለመመደብ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የሚያገለግሉት</a:t>
            </a:r>
            <a:r>
              <a:rPr lang="en-US" dirty="0" smtClean="0"/>
              <a:t> </a:t>
            </a:r>
            <a:r>
              <a:rPr lang="en-US" dirty="0" err="1" smtClean="0"/>
              <a:t>መስፈርቶች</a:t>
            </a:r>
            <a:r>
              <a:rPr lang="en-US" dirty="0" smtClean="0"/>
              <a:t> </a:t>
            </a:r>
            <a:r>
              <a:rPr lang="en-US" dirty="0" err="1" smtClean="0"/>
              <a:t>ቅርፅና</a:t>
            </a:r>
            <a:r>
              <a:rPr lang="en-US" dirty="0" smtClean="0"/>
              <a:t> </a:t>
            </a:r>
            <a:r>
              <a:rPr lang="en-US" dirty="0" err="1" smtClean="0"/>
              <a:t>አገባብ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እንደረዳት</a:t>
            </a:r>
            <a:r>
              <a:rPr lang="en-US" dirty="0" smtClean="0"/>
              <a:t> </a:t>
            </a:r>
            <a:r>
              <a:rPr lang="en-US" dirty="0" err="1" smtClean="0"/>
              <a:t>መስፈርትነት</a:t>
            </a:r>
            <a:r>
              <a:rPr lang="en-US" dirty="0" smtClean="0"/>
              <a:t> </a:t>
            </a:r>
            <a:r>
              <a:rPr lang="en-US" dirty="0" err="1" smtClean="0"/>
              <a:t>ሊያገለግል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endParaRPr lang="en-US" dirty="0" smtClean="0"/>
          </a:p>
          <a:p>
            <a:pPr algn="just"/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ይከፈላሉ</a:t>
            </a:r>
            <a:r>
              <a:rPr lang="en-US" dirty="0" smtClean="0"/>
              <a:t> -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(</a:t>
            </a:r>
            <a:r>
              <a:rPr lang="en-US" dirty="0" err="1" smtClean="0"/>
              <a:t>የይዘት</a:t>
            </a:r>
            <a:r>
              <a:rPr lang="en-US" dirty="0" smtClean="0"/>
              <a:t>) </a:t>
            </a:r>
            <a:r>
              <a:rPr lang="en-US" dirty="0" err="1" smtClean="0"/>
              <a:t>ቃላትና</a:t>
            </a:r>
            <a:r>
              <a:rPr lang="en-US" dirty="0" smtClean="0"/>
              <a:t> </a:t>
            </a:r>
            <a:r>
              <a:rPr lang="en-US" dirty="0" err="1" smtClean="0"/>
              <a:t>ንዑሳን</a:t>
            </a:r>
            <a:r>
              <a:rPr lang="en-US" dirty="0" smtClean="0"/>
              <a:t> (</a:t>
            </a:r>
            <a:r>
              <a:rPr lang="en-US" dirty="0" err="1" smtClean="0"/>
              <a:t>የተግባር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) </a:t>
            </a:r>
            <a:r>
              <a:rPr lang="en-US" dirty="0" err="1" smtClean="0"/>
              <a:t>በመባል</a:t>
            </a:r>
            <a:endParaRPr lang="en-US" dirty="0" smtClean="0"/>
          </a:p>
          <a:p>
            <a:pPr algn="just"/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(</a:t>
            </a:r>
            <a:r>
              <a:rPr lang="en-US" dirty="0" err="1" smtClean="0"/>
              <a:t>የይዘት</a:t>
            </a:r>
            <a:r>
              <a:rPr lang="en-US" dirty="0" smtClean="0"/>
              <a:t>)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r>
              <a:rPr lang="en-US" dirty="0" smtClean="0"/>
              <a:t> </a:t>
            </a:r>
            <a:r>
              <a:rPr lang="en-US" dirty="0" err="1" smtClean="0"/>
              <a:t>ሲጠሩ</a:t>
            </a:r>
            <a:r>
              <a:rPr lang="en-US" dirty="0" smtClean="0"/>
              <a:t> </a:t>
            </a:r>
            <a:r>
              <a:rPr lang="en-US" dirty="0" err="1" smtClean="0"/>
              <a:t>የራሳቸው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ያላቸው</a:t>
            </a:r>
            <a:r>
              <a:rPr lang="en-US" dirty="0" smtClean="0"/>
              <a:t>፣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ቃላትን</a:t>
            </a:r>
            <a:r>
              <a:rPr lang="en-US" dirty="0" smtClean="0"/>
              <a:t> </a:t>
            </a:r>
            <a:r>
              <a:rPr lang="en-US" dirty="0" err="1" smtClean="0"/>
              <a:t>ለመመስረት</a:t>
            </a:r>
            <a:r>
              <a:rPr lang="en-US" dirty="0" smtClean="0"/>
              <a:t> </a:t>
            </a:r>
            <a:r>
              <a:rPr lang="en-US" dirty="0" err="1" smtClean="0"/>
              <a:t>የሚያገለግሉ</a:t>
            </a:r>
            <a:r>
              <a:rPr lang="en-US" dirty="0" smtClean="0"/>
              <a:t>፣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ሊመሰረቱ</a:t>
            </a:r>
            <a:r>
              <a:rPr lang="en-US" dirty="0" smtClean="0"/>
              <a:t> </a:t>
            </a:r>
            <a:r>
              <a:rPr lang="en-US" dirty="0" err="1" smtClean="0"/>
              <a:t>የሚችሉ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፣ </a:t>
            </a:r>
            <a:r>
              <a:rPr lang="en-US" dirty="0" err="1" smtClean="0"/>
              <a:t>በመዋቅር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ነገሮችን</a:t>
            </a:r>
            <a:r>
              <a:rPr lang="en-US" dirty="0" smtClean="0"/>
              <a:t> </a:t>
            </a:r>
            <a:r>
              <a:rPr lang="en-US" dirty="0" err="1" smtClean="0"/>
              <a:t>የሚጠቁሙት</a:t>
            </a:r>
            <a:r>
              <a:rPr lang="en-US" dirty="0" smtClean="0"/>
              <a:t> -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የነገሮችን</a:t>
            </a:r>
            <a:r>
              <a:rPr lang="en-US" dirty="0" smtClean="0"/>
              <a:t> </a:t>
            </a:r>
            <a:r>
              <a:rPr lang="en-US" dirty="0" err="1" smtClean="0"/>
              <a:t>ባህሪያት</a:t>
            </a:r>
            <a:r>
              <a:rPr lang="en-US" dirty="0" smtClean="0"/>
              <a:t> </a:t>
            </a:r>
            <a:r>
              <a:rPr lang="en-US" dirty="0" err="1" smtClean="0"/>
              <a:t>የሚጠቁሙት</a:t>
            </a:r>
            <a:r>
              <a:rPr lang="en-US" dirty="0" smtClean="0"/>
              <a:t> - </a:t>
            </a:r>
            <a:r>
              <a:rPr lang="en-US" dirty="0" err="1" smtClean="0"/>
              <a:t>ቅፅሎች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ድርጊቶችን</a:t>
            </a:r>
            <a:r>
              <a:rPr lang="en-US" dirty="0" smtClean="0"/>
              <a:t> </a:t>
            </a:r>
            <a:r>
              <a:rPr lang="en-US" dirty="0" err="1" smtClean="0"/>
              <a:t>የሚጠቁሙት</a:t>
            </a:r>
            <a:r>
              <a:rPr lang="en-US" dirty="0" smtClean="0"/>
              <a:t> - </a:t>
            </a:r>
            <a:r>
              <a:rPr lang="en-US" dirty="0" err="1" smtClean="0"/>
              <a:t>ግሶች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አደራረጎችን</a:t>
            </a:r>
            <a:r>
              <a:rPr lang="en-US" dirty="0" smtClean="0"/>
              <a:t> </a:t>
            </a:r>
            <a:r>
              <a:rPr lang="en-US" dirty="0" err="1" smtClean="0"/>
              <a:t>የሚጠቁሙት</a:t>
            </a:r>
            <a:r>
              <a:rPr lang="en-US" dirty="0" smtClean="0"/>
              <a:t> -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የገላጭነትና</a:t>
            </a:r>
            <a:r>
              <a:rPr lang="en-US" dirty="0" smtClean="0"/>
              <a:t> </a:t>
            </a:r>
            <a:r>
              <a:rPr lang="en-US" dirty="0" err="1" smtClean="0"/>
              <a:t>የተገላጭነት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- </a:t>
            </a:r>
            <a:r>
              <a:rPr lang="en-US" dirty="0" err="1" smtClean="0"/>
              <a:t>ቅፅልና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ገላጮች</a:t>
            </a:r>
            <a:r>
              <a:rPr lang="en-US" dirty="0" smtClean="0"/>
              <a:t> </a:t>
            </a:r>
            <a:r>
              <a:rPr lang="en-US" dirty="0" err="1" smtClean="0"/>
              <a:t>ሲሆኑ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- </a:t>
            </a:r>
            <a:r>
              <a:rPr lang="en-US" dirty="0" err="1" smtClean="0"/>
              <a:t>ስምና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ተገላጮች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endParaRPr lang="en-US" dirty="0" smtClean="0"/>
          </a:p>
          <a:p>
            <a:pPr algn="just"/>
            <a:r>
              <a:rPr lang="en-US" dirty="0" err="1" smtClean="0"/>
              <a:t>ንዑሳን</a:t>
            </a:r>
            <a:r>
              <a:rPr lang="en-US" dirty="0" smtClean="0"/>
              <a:t> (</a:t>
            </a:r>
            <a:r>
              <a:rPr lang="en-US" dirty="0" err="1" smtClean="0"/>
              <a:t>የተግባር</a:t>
            </a:r>
            <a:r>
              <a:rPr lang="en-US" dirty="0" smtClean="0"/>
              <a:t>)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ቃላትን</a:t>
            </a:r>
            <a:r>
              <a:rPr lang="en-US" dirty="0" smtClean="0"/>
              <a:t> </a:t>
            </a:r>
            <a:r>
              <a:rPr lang="en-US" dirty="0" err="1" smtClean="0"/>
              <a:t>ለመመስረት</a:t>
            </a:r>
            <a:r>
              <a:rPr lang="en-US" dirty="0" smtClean="0"/>
              <a:t> </a:t>
            </a:r>
            <a:r>
              <a:rPr lang="en-US" dirty="0" err="1" smtClean="0"/>
              <a:t>የማያገለግሉና</a:t>
            </a:r>
            <a:r>
              <a:rPr lang="en-US" dirty="0" smtClean="0"/>
              <a:t> </a:t>
            </a:r>
            <a:r>
              <a:rPr lang="en-US" dirty="0" err="1" smtClean="0"/>
              <a:t>እነሱም</a:t>
            </a:r>
            <a:r>
              <a:rPr lang="en-US" dirty="0" smtClean="0"/>
              <a:t>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የማይመሰረቱ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ንዑሳን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የራሳቸው</a:t>
            </a:r>
            <a:r>
              <a:rPr lang="en-US" dirty="0" smtClean="0"/>
              <a:t> </a:t>
            </a:r>
            <a:r>
              <a:rPr lang="en-US" dirty="0" err="1" smtClean="0"/>
              <a:t>ቃላዊ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መዋቅራዊ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የራሳቸው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ቁጥርን</a:t>
            </a:r>
            <a:r>
              <a:rPr lang="en-US" dirty="0" smtClean="0"/>
              <a:t>፣ </a:t>
            </a:r>
            <a:r>
              <a:rPr lang="en-US" dirty="0" err="1" smtClean="0"/>
              <a:t>ፆታን</a:t>
            </a:r>
            <a:r>
              <a:rPr lang="en-US" dirty="0" smtClean="0"/>
              <a:t>፣ </a:t>
            </a:r>
            <a:r>
              <a:rPr lang="en-US" dirty="0" err="1" smtClean="0"/>
              <a:t>ጊዜን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ቅጥያ</a:t>
            </a:r>
            <a:r>
              <a:rPr lang="en-US" dirty="0" smtClean="0"/>
              <a:t> </a:t>
            </a:r>
            <a:r>
              <a:rPr lang="en-US" dirty="0" err="1" smtClean="0"/>
              <a:t>የላቸውም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ቁጥራቸው</a:t>
            </a:r>
            <a:r>
              <a:rPr lang="en-US" dirty="0" smtClean="0"/>
              <a:t> </a:t>
            </a:r>
            <a:r>
              <a:rPr lang="en-US" dirty="0" err="1" smtClean="0"/>
              <a:t>አይጨምርም</a:t>
            </a:r>
            <a:r>
              <a:rPr lang="en-US" dirty="0" smtClean="0"/>
              <a:t> </a:t>
            </a:r>
            <a:r>
              <a:rPr lang="en-US" dirty="0" err="1" smtClean="0"/>
              <a:t>አይቀንስም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የሚመደቡት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መስተዋድድና</a:t>
            </a:r>
            <a:r>
              <a:rPr lang="en-US" dirty="0" smtClean="0"/>
              <a:t> </a:t>
            </a:r>
            <a:r>
              <a:rPr lang="en-US" dirty="0" err="1" smtClean="0"/>
              <a:t>መስተዓምር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</a:p>
          <a:p>
            <a:pPr algn="just">
              <a:buNone/>
            </a:pPr>
            <a:r>
              <a:rPr lang="en-US" dirty="0" smtClean="0"/>
              <a:t>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…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en-US" dirty="0" smtClean="0"/>
          </a:p>
          <a:p>
            <a:pPr algn="just"/>
            <a:r>
              <a:rPr lang="en-US" sz="3800" b="1" dirty="0" err="1" smtClean="0"/>
              <a:t>ስም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በስም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ለመመደብ</a:t>
            </a:r>
            <a:r>
              <a:rPr lang="en-US" dirty="0" smtClean="0"/>
              <a:t> </a:t>
            </a:r>
            <a:r>
              <a:rPr lang="en-US" dirty="0" err="1" smtClean="0"/>
              <a:t>የሚቀጥሉትን</a:t>
            </a:r>
            <a:r>
              <a:rPr lang="en-US" dirty="0" smtClean="0"/>
              <a:t> </a:t>
            </a:r>
            <a:r>
              <a:rPr lang="en-US" dirty="0" err="1" smtClean="0"/>
              <a:t>መስፈርቶች</a:t>
            </a:r>
            <a:r>
              <a:rPr lang="en-US" dirty="0" smtClean="0"/>
              <a:t> </a:t>
            </a:r>
            <a:r>
              <a:rPr lang="en-US" dirty="0" err="1" smtClean="0"/>
              <a:t>ማሙዋላት</a:t>
            </a:r>
            <a:r>
              <a:rPr lang="en-US" dirty="0" smtClean="0"/>
              <a:t> </a:t>
            </a:r>
            <a:r>
              <a:rPr lang="en-US" dirty="0" err="1" smtClean="0"/>
              <a:t>አለበት</a:t>
            </a:r>
            <a:r>
              <a:rPr lang="en-US" dirty="0" smtClean="0"/>
              <a:t>፡፡</a:t>
            </a:r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በቅርፁ</a:t>
            </a:r>
            <a:r>
              <a:rPr lang="en-US" dirty="0" smtClean="0"/>
              <a:t> -</a:t>
            </a:r>
            <a:r>
              <a:rPr lang="en-US" dirty="0" err="1" smtClean="0"/>
              <a:t>ኦች</a:t>
            </a:r>
            <a:r>
              <a:rPr lang="en-US" dirty="0" smtClean="0"/>
              <a:t>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የሚያስከትል</a:t>
            </a:r>
            <a:endParaRPr lang="en-US" dirty="0" smtClean="0"/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በአገባቡ</a:t>
            </a:r>
            <a:r>
              <a:rPr lang="en-US" dirty="0" smtClean="0"/>
              <a:t> </a:t>
            </a:r>
            <a:r>
              <a:rPr lang="en-US" dirty="0" err="1" smtClean="0"/>
              <a:t>የአረፍተ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ባለቤት</a:t>
            </a:r>
            <a:r>
              <a:rPr lang="en-US" dirty="0" smtClean="0"/>
              <a:t> </a:t>
            </a:r>
            <a:r>
              <a:rPr lang="en-US" dirty="0" err="1" smtClean="0"/>
              <a:t>በመሆን</a:t>
            </a:r>
            <a:r>
              <a:rPr lang="en-US" dirty="0" smtClean="0"/>
              <a:t> </a:t>
            </a:r>
            <a:r>
              <a:rPr lang="en-US" dirty="0" err="1" smtClean="0"/>
              <a:t>የሚያገለግል</a:t>
            </a:r>
            <a:endParaRPr lang="en-US" dirty="0" smtClean="0"/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የአረፍተ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ተሳቢ</a:t>
            </a:r>
            <a:r>
              <a:rPr lang="en-US" dirty="0" smtClean="0"/>
              <a:t> </a:t>
            </a:r>
            <a:r>
              <a:rPr lang="en-US" dirty="0" err="1" smtClean="0"/>
              <a:t>ሆኖ</a:t>
            </a:r>
            <a:r>
              <a:rPr lang="en-US" dirty="0" smtClean="0"/>
              <a:t> </a:t>
            </a:r>
            <a:r>
              <a:rPr lang="en-US" dirty="0" err="1" smtClean="0"/>
              <a:t>ሊገባ</a:t>
            </a:r>
            <a:r>
              <a:rPr lang="en-US" dirty="0" smtClean="0"/>
              <a:t> </a:t>
            </a:r>
            <a:r>
              <a:rPr lang="en-US" dirty="0" err="1" smtClean="0"/>
              <a:t>የሚችል</a:t>
            </a:r>
            <a:endParaRPr lang="en-US" dirty="0" smtClean="0"/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መስተዓምሮችን</a:t>
            </a:r>
            <a:r>
              <a:rPr lang="en-US" dirty="0" smtClean="0"/>
              <a:t> </a:t>
            </a:r>
            <a:r>
              <a:rPr lang="en-US" dirty="0" err="1" smtClean="0"/>
              <a:t>ሊወስድ</a:t>
            </a:r>
            <a:r>
              <a:rPr lang="en-US" dirty="0" smtClean="0"/>
              <a:t> </a:t>
            </a:r>
            <a:r>
              <a:rPr lang="en-US" dirty="0" err="1" smtClean="0"/>
              <a:t>የሚችል</a:t>
            </a:r>
            <a:endParaRPr lang="en-US" dirty="0" smtClean="0"/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ገላጮችን</a:t>
            </a:r>
            <a:r>
              <a:rPr lang="en-US" dirty="0" smtClean="0"/>
              <a:t> </a:t>
            </a:r>
            <a:r>
              <a:rPr lang="en-US" dirty="0" err="1" smtClean="0"/>
              <a:t>ሊወስድ</a:t>
            </a:r>
            <a:r>
              <a:rPr lang="en-US" dirty="0" smtClean="0"/>
              <a:t> </a:t>
            </a:r>
            <a:r>
              <a:rPr lang="en-US" dirty="0" err="1" smtClean="0"/>
              <a:t>የሚችል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በስም</a:t>
            </a:r>
            <a:r>
              <a:rPr lang="en-US" dirty="0" smtClean="0"/>
              <a:t> </a:t>
            </a:r>
            <a:r>
              <a:rPr lang="en-US" dirty="0" err="1" smtClean="0"/>
              <a:t>የቃልክፍል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ይመደባል</a:t>
            </a:r>
            <a:r>
              <a:rPr lang="en-US" dirty="0" smtClean="0"/>
              <a:t>፡፡</a:t>
            </a:r>
          </a:p>
          <a:p>
            <a:pPr lvl="2"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ልጅ</a:t>
            </a: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ልጆች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አክባሪ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የፈጣሪ</a:t>
            </a:r>
            <a:r>
              <a:rPr lang="en-US" dirty="0" smtClean="0"/>
              <a:t> </a:t>
            </a:r>
            <a:r>
              <a:rPr lang="en-US" dirty="0" err="1" smtClean="0"/>
              <a:t>ስጦታ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እኔ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እወዳለሁ</a:t>
            </a: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               - ያ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ጎበዝ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አላት</a:t>
            </a:r>
            <a:endParaRPr lang="en-US" dirty="0" smtClean="0"/>
          </a:p>
          <a:p>
            <a:pPr algn="just"/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በቅርፅም</a:t>
            </a:r>
            <a:r>
              <a:rPr lang="en-US" dirty="0" smtClean="0"/>
              <a:t> </a:t>
            </a:r>
            <a:r>
              <a:rPr lang="en-US" dirty="0" err="1" smtClean="0"/>
              <a:t>በአገባብም</a:t>
            </a:r>
            <a:r>
              <a:rPr lang="en-US" dirty="0" smtClean="0"/>
              <a:t> </a:t>
            </a:r>
            <a:r>
              <a:rPr lang="en-US" dirty="0" err="1" smtClean="0"/>
              <a:t>ከስሞችጋር</a:t>
            </a:r>
            <a:r>
              <a:rPr lang="en-US" dirty="0" smtClean="0"/>
              <a:t> </a:t>
            </a:r>
            <a:r>
              <a:rPr lang="en-US" dirty="0" err="1" smtClean="0"/>
              <a:t>ይለያያሉ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እሱ</a:t>
            </a:r>
            <a:r>
              <a:rPr lang="en-US" dirty="0" smtClean="0"/>
              <a:t> </a:t>
            </a:r>
            <a:r>
              <a:rPr lang="en-US" dirty="0" err="1" smtClean="0"/>
              <a:t>ጎበዝ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እኔ</a:t>
            </a:r>
            <a:r>
              <a:rPr lang="en-US" dirty="0" smtClean="0"/>
              <a:t> </a:t>
            </a:r>
            <a:r>
              <a:rPr lang="en-US" dirty="0" err="1" smtClean="0"/>
              <a:t>እሱን</a:t>
            </a:r>
            <a:r>
              <a:rPr lang="en-US" dirty="0" smtClean="0"/>
              <a:t> </a:t>
            </a:r>
            <a:r>
              <a:rPr lang="en-US" dirty="0" err="1" smtClean="0"/>
              <a:t>እወደዋለሁ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እነሱ</a:t>
            </a:r>
            <a:r>
              <a:rPr lang="en-US" dirty="0" smtClean="0"/>
              <a:t> </a:t>
            </a:r>
            <a:r>
              <a:rPr lang="en-US" dirty="0" err="1" smtClean="0"/>
              <a:t>እኛን</a:t>
            </a:r>
            <a:r>
              <a:rPr lang="en-US" dirty="0" smtClean="0"/>
              <a:t> </a:t>
            </a:r>
            <a:r>
              <a:rPr lang="en-US" dirty="0" err="1" smtClean="0"/>
              <a:t>ይፈሩናል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3600" b="1" dirty="0" err="1" smtClean="0"/>
              <a:t>ግስ</a:t>
            </a:r>
            <a:r>
              <a:rPr lang="en-US" dirty="0" smtClean="0"/>
              <a:t>፡- </a:t>
            </a:r>
            <a:r>
              <a:rPr lang="en-US" dirty="0" err="1" smtClean="0"/>
              <a:t>በአገባቡ</a:t>
            </a:r>
            <a:r>
              <a:rPr lang="en-US" dirty="0" smtClean="0"/>
              <a:t> </a:t>
            </a:r>
            <a:r>
              <a:rPr lang="en-US" dirty="0" err="1" smtClean="0"/>
              <a:t>በአረፍተ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መጨረሻ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በመግባት</a:t>
            </a:r>
            <a:r>
              <a:rPr lang="en-US" dirty="0" smtClean="0"/>
              <a:t> </a:t>
            </a:r>
            <a:r>
              <a:rPr lang="en-US" dirty="0" err="1" smtClean="0"/>
              <a:t>የአረፍተ</a:t>
            </a:r>
            <a:r>
              <a:rPr lang="en-US" dirty="0" smtClean="0"/>
              <a:t> </a:t>
            </a:r>
            <a:r>
              <a:rPr lang="en-US" dirty="0" err="1" smtClean="0"/>
              <a:t>ነገሩ</a:t>
            </a:r>
            <a:r>
              <a:rPr lang="en-US" dirty="0" smtClean="0"/>
              <a:t> </a:t>
            </a:r>
            <a:r>
              <a:rPr lang="en-US" dirty="0" err="1" smtClean="0"/>
              <a:t>ማሰረያ</a:t>
            </a:r>
            <a:r>
              <a:rPr lang="en-US" dirty="0" smtClean="0"/>
              <a:t> </a:t>
            </a:r>
            <a:r>
              <a:rPr lang="en-US" dirty="0" err="1" smtClean="0"/>
              <a:t>አነቀፅ</a:t>
            </a:r>
            <a:r>
              <a:rPr lang="en-US" dirty="0" smtClean="0"/>
              <a:t> </a:t>
            </a:r>
            <a:r>
              <a:rPr lang="en-US" dirty="0" err="1" smtClean="0"/>
              <a:t>በመሆን</a:t>
            </a:r>
            <a:r>
              <a:rPr lang="en-US" dirty="0" smtClean="0"/>
              <a:t> </a:t>
            </a:r>
            <a:r>
              <a:rPr lang="en-US" dirty="0" err="1" smtClean="0"/>
              <a:t>የሚያገለግል</a:t>
            </a:r>
            <a:r>
              <a:rPr lang="en-US" dirty="0" smtClean="0"/>
              <a:t>፣ </a:t>
            </a:r>
            <a:r>
              <a:rPr lang="en-US" dirty="0" err="1" smtClean="0"/>
              <a:t>በቅርፁ</a:t>
            </a:r>
            <a:r>
              <a:rPr lang="en-US" dirty="0" smtClean="0"/>
              <a:t> </a:t>
            </a:r>
            <a:r>
              <a:rPr lang="en-US" dirty="0" err="1" smtClean="0"/>
              <a:t>መደብ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ምዕላዶችን</a:t>
            </a:r>
            <a:r>
              <a:rPr lang="en-US" dirty="0" smtClean="0"/>
              <a:t> (</a:t>
            </a:r>
            <a:r>
              <a:rPr lang="en-US" dirty="0" err="1" smtClean="0"/>
              <a:t>የባለቤትና</a:t>
            </a:r>
            <a:r>
              <a:rPr lang="en-US" dirty="0" smtClean="0"/>
              <a:t> </a:t>
            </a:r>
            <a:r>
              <a:rPr lang="en-US" dirty="0" err="1" smtClean="0"/>
              <a:t>የተሳቢ</a:t>
            </a:r>
            <a:r>
              <a:rPr lang="en-US" dirty="0" smtClean="0"/>
              <a:t> </a:t>
            </a:r>
            <a:r>
              <a:rPr lang="en-US" dirty="0" err="1" smtClean="0"/>
              <a:t>አፀፋ</a:t>
            </a:r>
            <a:r>
              <a:rPr lang="en-US" dirty="0" smtClean="0"/>
              <a:t>) </a:t>
            </a:r>
            <a:r>
              <a:rPr lang="en-US" dirty="0" err="1" smtClean="0"/>
              <a:t>መውሰድ</a:t>
            </a:r>
            <a:r>
              <a:rPr lang="en-US" dirty="0" smtClean="0"/>
              <a:t> </a:t>
            </a:r>
            <a:r>
              <a:rPr lang="en-US" dirty="0" err="1" smtClean="0"/>
              <a:t>የሚችል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ክፍሉ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እኔ</a:t>
            </a:r>
            <a:r>
              <a:rPr lang="en-US" dirty="0" smtClean="0"/>
              <a:t> </a:t>
            </a:r>
            <a:r>
              <a:rPr lang="en-US" dirty="0" err="1" smtClean="0"/>
              <a:t>ዳቦ</a:t>
            </a:r>
            <a:r>
              <a:rPr lang="en-US" dirty="0" smtClean="0"/>
              <a:t> </a:t>
            </a:r>
            <a:r>
              <a:rPr lang="en-US" dirty="0" err="1" smtClean="0"/>
              <a:t>በላ</a:t>
            </a:r>
            <a:r>
              <a:rPr lang="en-US" dirty="0" smtClean="0"/>
              <a:t>-ሁ</a:t>
            </a:r>
          </a:p>
          <a:p>
            <a:pPr algn="just"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አንተ</a:t>
            </a:r>
            <a:r>
              <a:rPr lang="en-US" dirty="0" smtClean="0"/>
              <a:t> </a:t>
            </a:r>
            <a:r>
              <a:rPr lang="en-US" dirty="0" err="1" smtClean="0"/>
              <a:t>ወተት</a:t>
            </a:r>
            <a:r>
              <a:rPr lang="en-US" dirty="0" smtClean="0"/>
              <a:t> </a:t>
            </a:r>
            <a:r>
              <a:rPr lang="en-US" dirty="0" err="1" smtClean="0"/>
              <a:t>ጠጣ</a:t>
            </a:r>
            <a:r>
              <a:rPr lang="en-US" dirty="0" smtClean="0"/>
              <a:t>-ህ</a:t>
            </a:r>
          </a:p>
          <a:p>
            <a:pPr algn="just"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አንቺ</a:t>
            </a:r>
            <a:r>
              <a:rPr lang="en-US" dirty="0" smtClean="0"/>
              <a:t> </a:t>
            </a:r>
            <a:r>
              <a:rPr lang="en-US" dirty="0" err="1" smtClean="0"/>
              <a:t>ዶሮ</a:t>
            </a:r>
            <a:r>
              <a:rPr lang="en-US" dirty="0" smtClean="0"/>
              <a:t> </a:t>
            </a:r>
            <a:r>
              <a:rPr lang="en-US" dirty="0" err="1" smtClean="0"/>
              <a:t>ገዛ</a:t>
            </a:r>
            <a:r>
              <a:rPr lang="en-US" dirty="0" smtClean="0"/>
              <a:t>-ሽ</a:t>
            </a:r>
          </a:p>
          <a:p>
            <a:pPr algn="just"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አንተ</a:t>
            </a:r>
            <a:r>
              <a:rPr lang="en-US" dirty="0" smtClean="0"/>
              <a:t> </a:t>
            </a:r>
            <a:r>
              <a:rPr lang="en-US" dirty="0" err="1" smtClean="0"/>
              <a:t>እሱዋን</a:t>
            </a:r>
            <a:r>
              <a:rPr lang="en-US" dirty="0" smtClean="0"/>
              <a:t> </a:t>
            </a:r>
            <a:r>
              <a:rPr lang="en-US" dirty="0" err="1" smtClean="0"/>
              <a:t>መታ</a:t>
            </a:r>
            <a:r>
              <a:rPr lang="en-US" dirty="0" smtClean="0"/>
              <a:t>-ህ-</a:t>
            </a:r>
            <a:r>
              <a:rPr lang="en-US" dirty="0" err="1" smtClean="0"/>
              <a:t>ኣት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እሱ</a:t>
            </a:r>
            <a:r>
              <a:rPr lang="en-US" dirty="0" smtClean="0"/>
              <a:t> </a:t>
            </a:r>
            <a:r>
              <a:rPr lang="en-US" dirty="0" err="1" smtClean="0"/>
              <a:t>እኔን</a:t>
            </a:r>
            <a:r>
              <a:rPr lang="en-US" dirty="0" smtClean="0"/>
              <a:t> </a:t>
            </a:r>
            <a:r>
              <a:rPr lang="en-US" dirty="0" err="1" smtClean="0"/>
              <a:t>ሰደብ</a:t>
            </a:r>
            <a:r>
              <a:rPr lang="en-US" dirty="0" smtClean="0"/>
              <a:t>-</a:t>
            </a:r>
            <a:r>
              <a:rPr lang="am-ET" dirty="0" smtClean="0"/>
              <a:t>ኧ</a:t>
            </a:r>
            <a:r>
              <a:rPr lang="en-US" dirty="0" smtClean="0"/>
              <a:t>-ኝ</a:t>
            </a:r>
          </a:p>
          <a:p>
            <a:pPr algn="just"/>
            <a:r>
              <a:rPr lang="en-US" dirty="0" err="1" smtClean="0"/>
              <a:t>ስምና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በቁዋንቁዋው</a:t>
            </a:r>
            <a:r>
              <a:rPr lang="en-US" dirty="0" smtClean="0"/>
              <a:t> </a:t>
            </a:r>
            <a:r>
              <a:rPr lang="en-US" dirty="0" err="1" smtClean="0"/>
              <a:t>ውሰጥ</a:t>
            </a:r>
            <a:r>
              <a:rPr lang="en-US" dirty="0" smtClean="0"/>
              <a:t> </a:t>
            </a:r>
            <a:r>
              <a:rPr lang="en-US" dirty="0" err="1" smtClean="0"/>
              <a:t>የሚገኙ</a:t>
            </a:r>
            <a:r>
              <a:rPr lang="en-US" dirty="0" smtClean="0"/>
              <a:t> </a:t>
            </a:r>
            <a:r>
              <a:rPr lang="en-US" dirty="0" err="1" smtClean="0"/>
              <a:t>አብዘኛዎቹን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ይይዛሉ</a:t>
            </a:r>
            <a:r>
              <a:rPr lang="en-US" dirty="0" smtClean="0"/>
              <a:t>::</a:t>
            </a:r>
          </a:p>
          <a:p>
            <a:pPr algn="just"/>
            <a:r>
              <a:rPr lang="en-US" dirty="0" err="1" smtClean="0"/>
              <a:t>በማንኛውም</a:t>
            </a:r>
            <a:r>
              <a:rPr lang="en-US" dirty="0" smtClean="0"/>
              <a:t> </a:t>
            </a:r>
            <a:r>
              <a:rPr lang="en-US" dirty="0" err="1" smtClean="0"/>
              <a:t>ቁዋንቁዋ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የሚገኙ</a:t>
            </a:r>
            <a:r>
              <a:rPr lang="en-US" dirty="0" smtClean="0"/>
              <a:t> </a:t>
            </a:r>
            <a:r>
              <a:rPr lang="en-US" dirty="0" err="1" smtClean="0"/>
              <a:t>አብዛኛዎቹ</a:t>
            </a:r>
            <a:r>
              <a:rPr lang="en-US" dirty="0" smtClean="0"/>
              <a:t> </a:t>
            </a:r>
            <a:r>
              <a:rPr lang="en-US" dirty="0" err="1" smtClean="0"/>
              <a:t>ቃለት</a:t>
            </a:r>
            <a:r>
              <a:rPr lang="en-US" dirty="0" smtClean="0"/>
              <a:t> </a:t>
            </a:r>
            <a:r>
              <a:rPr lang="en-US" dirty="0" err="1" smtClean="0"/>
              <a:t>የድርጊትና</a:t>
            </a:r>
            <a:r>
              <a:rPr lang="en-US" dirty="0" smtClean="0"/>
              <a:t> </a:t>
            </a:r>
            <a:r>
              <a:rPr lang="en-US" dirty="0" err="1" smtClean="0"/>
              <a:t>የነገር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::</a:t>
            </a:r>
          </a:p>
          <a:p>
            <a:pPr algn="just"/>
            <a:r>
              <a:rPr lang="en-US" dirty="0" err="1" smtClean="0"/>
              <a:t>አብዛኛዎቹ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ነገሮችም</a:t>
            </a:r>
            <a:r>
              <a:rPr lang="en-US" dirty="0" smtClean="0"/>
              <a:t> </a:t>
            </a:r>
            <a:r>
              <a:rPr lang="en-US" dirty="0" err="1" smtClean="0"/>
              <a:t>የድርጊቶች</a:t>
            </a:r>
            <a:r>
              <a:rPr lang="en-US" dirty="0" smtClean="0"/>
              <a:t> </a:t>
            </a:r>
            <a:r>
              <a:rPr lang="en-US" dirty="0" err="1" smtClean="0"/>
              <a:t>መገለጫ</a:t>
            </a:r>
            <a:r>
              <a:rPr lang="en-US" dirty="0" smtClean="0"/>
              <a:t> </a:t>
            </a:r>
            <a:r>
              <a:rPr lang="en-US" dirty="0" err="1" smtClean="0"/>
              <a:t>የሆኑት</a:t>
            </a:r>
            <a:r>
              <a:rPr lang="en-US" dirty="0" smtClean="0"/>
              <a:t> </a:t>
            </a:r>
            <a:r>
              <a:rPr lang="en-US" dirty="0" err="1" smtClean="0"/>
              <a:t>የስሞችና</a:t>
            </a:r>
            <a:r>
              <a:rPr lang="en-US" dirty="0" smtClean="0"/>
              <a:t> </a:t>
            </a:r>
            <a:r>
              <a:rPr lang="en-US" dirty="0" err="1" smtClean="0"/>
              <a:t>የግሶች</a:t>
            </a:r>
            <a:r>
              <a:rPr lang="en-US" dirty="0" smtClean="0"/>
              <a:t> </a:t>
            </a:r>
            <a:r>
              <a:rPr lang="en-US" dirty="0" err="1" smtClean="0"/>
              <a:t>ቅንጅት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ሌሎቹ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የነዚህ</a:t>
            </a:r>
            <a:r>
              <a:rPr lang="en-US" dirty="0" smtClean="0"/>
              <a:t> </a:t>
            </a:r>
            <a:r>
              <a:rPr lang="en-US" dirty="0" err="1" smtClean="0"/>
              <a:t>አጃቢዎች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sz="3600" b="1" dirty="0" err="1" smtClean="0"/>
              <a:t>ቅፅል</a:t>
            </a:r>
            <a:r>
              <a:rPr lang="en-US" dirty="0" smtClean="0"/>
              <a:t>፡- </a:t>
            </a:r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እየገባ</a:t>
            </a:r>
            <a:r>
              <a:rPr lang="en-US" dirty="0" smtClean="0"/>
              <a:t> </a:t>
            </a:r>
            <a:r>
              <a:rPr lang="en-US" dirty="0" err="1" smtClean="0"/>
              <a:t>ስምን</a:t>
            </a:r>
            <a:r>
              <a:rPr lang="en-US" dirty="0" smtClean="0"/>
              <a:t> </a:t>
            </a:r>
            <a:r>
              <a:rPr lang="en-US" dirty="0" err="1" smtClean="0"/>
              <a:t>የሚገልፅ</a:t>
            </a:r>
            <a:r>
              <a:rPr lang="en-US" dirty="0" smtClean="0"/>
              <a:t> </a:t>
            </a:r>
            <a:r>
              <a:rPr lang="en-US" dirty="0" err="1" smtClean="0"/>
              <a:t>የቃልክፍል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የገባ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በቅፅል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ላይመደብ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የገባው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አለመሆኑን</a:t>
            </a:r>
            <a:r>
              <a:rPr lang="en-US" dirty="0" smtClean="0"/>
              <a:t> </a:t>
            </a:r>
            <a:r>
              <a:rPr lang="en-US" dirty="0" err="1" smtClean="0"/>
              <a:t>ለማረጋገጥ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መስተዓምር</a:t>
            </a:r>
            <a:r>
              <a:rPr lang="en-US" dirty="0" smtClean="0"/>
              <a:t> </a:t>
            </a:r>
            <a:r>
              <a:rPr lang="en-US" dirty="0" err="1" smtClean="0"/>
              <a:t>መውሰድ</a:t>
            </a:r>
            <a:r>
              <a:rPr lang="en-US" dirty="0" smtClean="0"/>
              <a:t> </a:t>
            </a:r>
            <a:r>
              <a:rPr lang="en-US" dirty="0" err="1" smtClean="0"/>
              <a:t>አለበት</a:t>
            </a:r>
            <a:r>
              <a:rPr lang="en-US" dirty="0" smtClean="0"/>
              <a:t>፡፡ </a:t>
            </a:r>
            <a:r>
              <a:rPr lang="en-US" dirty="0" err="1" smtClean="0"/>
              <a:t>አለበለዚያ</a:t>
            </a:r>
            <a:r>
              <a:rPr lang="en-US" dirty="0" smtClean="0"/>
              <a:t> </a:t>
            </a:r>
            <a:r>
              <a:rPr lang="en-US" dirty="0" err="1" smtClean="0"/>
              <a:t>በቅፅል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አይመደብም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ጎበዝ</a:t>
            </a:r>
            <a:r>
              <a:rPr lang="en-US" dirty="0" smtClean="0"/>
              <a:t> </a:t>
            </a:r>
            <a:r>
              <a:rPr lang="en-US" dirty="0" err="1" smtClean="0"/>
              <a:t>ተማሪ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ጎበዝ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ሊመደብ</a:t>
            </a:r>
            <a:r>
              <a:rPr lang="en-US" dirty="0" smtClean="0"/>
              <a:t> </a:t>
            </a:r>
            <a:r>
              <a:rPr lang="en-US" dirty="0" err="1" smtClean="0"/>
              <a:t>የሚችለው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ከስሞችና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የሚለዩት</a:t>
            </a:r>
            <a:r>
              <a:rPr lang="en-US" dirty="0" smtClean="0"/>
              <a:t> </a:t>
            </a:r>
            <a:r>
              <a:rPr lang="en-US" dirty="0" err="1" smtClean="0"/>
              <a:t>በቅርፃቸው</a:t>
            </a:r>
            <a:r>
              <a:rPr lang="en-US" dirty="0" smtClean="0"/>
              <a:t> </a:t>
            </a:r>
            <a:r>
              <a:rPr lang="en-US" dirty="0" err="1" smtClean="0"/>
              <a:t>ብዛትን</a:t>
            </a:r>
            <a:r>
              <a:rPr lang="en-US" dirty="0" smtClean="0"/>
              <a:t> </a:t>
            </a:r>
            <a:r>
              <a:rPr lang="en-US" dirty="0" err="1" smtClean="0"/>
              <a:t>ለማሳየት</a:t>
            </a:r>
            <a:r>
              <a:rPr lang="en-US" dirty="0" smtClean="0"/>
              <a:t> </a:t>
            </a:r>
            <a:r>
              <a:rPr lang="en-US" dirty="0" err="1" smtClean="0"/>
              <a:t>ቅድመመድረሻ</a:t>
            </a:r>
            <a:r>
              <a:rPr lang="en-US" dirty="0" smtClean="0"/>
              <a:t> </a:t>
            </a:r>
            <a:r>
              <a:rPr lang="en-US" dirty="0" err="1" smtClean="0"/>
              <a:t>እግራቸውን</a:t>
            </a:r>
            <a:r>
              <a:rPr lang="en-US" dirty="0" smtClean="0"/>
              <a:t> </a:t>
            </a:r>
            <a:r>
              <a:rPr lang="en-US" dirty="0" err="1" smtClean="0"/>
              <a:t>በመድገማቸው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ረዥም</a:t>
            </a:r>
            <a:r>
              <a:rPr lang="en-US" dirty="0" smtClean="0"/>
              <a:t>                </a:t>
            </a:r>
            <a:r>
              <a:rPr lang="en-US" dirty="0" err="1" smtClean="0"/>
              <a:t>ረዣዥም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</a:t>
            </a:r>
            <a:r>
              <a:rPr lang="en-US" dirty="0" err="1" smtClean="0"/>
              <a:t>አጭር</a:t>
            </a:r>
            <a:r>
              <a:rPr lang="en-US" dirty="0" smtClean="0"/>
              <a:t>                 </a:t>
            </a:r>
            <a:r>
              <a:rPr lang="en-US" dirty="0" err="1" smtClean="0"/>
              <a:t>አጫጭር</a:t>
            </a:r>
            <a:endParaRPr lang="en-US" dirty="0" smtClean="0"/>
          </a:p>
          <a:p>
            <a:pPr algn="just"/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ቃሉን</a:t>
            </a:r>
            <a:r>
              <a:rPr lang="en-US" dirty="0" smtClean="0"/>
              <a:t> </a:t>
            </a:r>
            <a:r>
              <a:rPr lang="en-US" dirty="0" err="1" smtClean="0"/>
              <a:t>ይደግማሉ</a:t>
            </a:r>
            <a:r>
              <a:rPr lang="en-US" dirty="0" smtClean="0"/>
              <a:t>    </a:t>
            </a:r>
          </a:p>
          <a:p>
            <a:pPr algn="just">
              <a:buNone/>
            </a:pPr>
            <a:r>
              <a:rPr lang="en-US" dirty="0" smtClean="0"/>
              <a:t>              -  </a:t>
            </a:r>
            <a:r>
              <a:rPr lang="en-US" dirty="0" err="1" smtClean="0"/>
              <a:t>ቀጠል</a:t>
            </a:r>
            <a:r>
              <a:rPr lang="en-US" dirty="0" smtClean="0"/>
              <a:t>                   </a:t>
            </a:r>
            <a:r>
              <a:rPr lang="en-US" dirty="0" err="1" smtClean="0"/>
              <a:t>ቅጥላቅጠል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-   </a:t>
            </a:r>
            <a:r>
              <a:rPr lang="en-US" dirty="0" err="1" smtClean="0"/>
              <a:t>ጥብስ</a:t>
            </a:r>
            <a:r>
              <a:rPr lang="en-US" dirty="0" smtClean="0"/>
              <a:t>                   </a:t>
            </a:r>
            <a:r>
              <a:rPr lang="en-US" dirty="0" err="1" smtClean="0"/>
              <a:t>ጥብሳጥብስ</a:t>
            </a:r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52578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76600" y="5715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95800" y="3657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43400" y="4191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የአማርኛ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ተናባቢ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ድምፆች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አፈጣጠርና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ባህሪያት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ከሳንባ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ቦታዎች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ሲታገድና</a:t>
            </a:r>
            <a:r>
              <a:rPr lang="en-US" dirty="0" smtClean="0"/>
              <a:t> </a:t>
            </a:r>
            <a:r>
              <a:rPr lang="en-US" dirty="0" err="1" smtClean="0"/>
              <a:t>ሲለቀቅ</a:t>
            </a:r>
            <a:r>
              <a:rPr lang="en-US" dirty="0" smtClean="0"/>
              <a:t> </a:t>
            </a:r>
            <a:r>
              <a:rPr lang="en-US" dirty="0" err="1" smtClean="0"/>
              <a:t>የሚፈጠሩ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የሚለዩት</a:t>
            </a:r>
            <a:r>
              <a:rPr lang="en-US" dirty="0" smtClean="0"/>
              <a:t> </a:t>
            </a:r>
            <a:r>
              <a:rPr lang="en-US" dirty="0" err="1" smtClean="0"/>
              <a:t>በመካነ</a:t>
            </a:r>
            <a:r>
              <a:rPr lang="en-US" dirty="0" smtClean="0"/>
              <a:t> </a:t>
            </a:r>
            <a:r>
              <a:rPr lang="en-US" dirty="0" err="1" smtClean="0"/>
              <a:t>ፍጥረታቸው</a:t>
            </a:r>
            <a:r>
              <a:rPr lang="en-US" dirty="0" smtClean="0"/>
              <a:t>፣ </a:t>
            </a:r>
            <a:r>
              <a:rPr lang="en-US" dirty="0" err="1" smtClean="0"/>
              <a:t>በባህርየ</a:t>
            </a:r>
            <a:r>
              <a:rPr lang="en-US" dirty="0" smtClean="0"/>
              <a:t> </a:t>
            </a:r>
            <a:r>
              <a:rPr lang="en-US" dirty="0" err="1" smtClean="0"/>
              <a:t>ፍጥረታቸውና</a:t>
            </a:r>
            <a:r>
              <a:rPr lang="en-US" dirty="0" smtClean="0"/>
              <a:t> </a:t>
            </a:r>
            <a:r>
              <a:rPr lang="en-US" dirty="0" err="1" smtClean="0"/>
              <a:t>በንዝረታቸው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ድምፆቹ</a:t>
            </a:r>
            <a:r>
              <a:rPr lang="en-US" dirty="0" smtClean="0"/>
              <a:t> </a:t>
            </a:r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በአንዱ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በሁለቱ</a:t>
            </a:r>
            <a:r>
              <a:rPr lang="en-US" dirty="0" smtClean="0"/>
              <a:t> </a:t>
            </a:r>
            <a:r>
              <a:rPr lang="en-US" dirty="0" err="1" smtClean="0"/>
              <a:t>አለበለዚያም</a:t>
            </a:r>
            <a:r>
              <a:rPr lang="en-US" dirty="0" smtClean="0"/>
              <a:t> </a:t>
            </a:r>
            <a:r>
              <a:rPr lang="en-US" dirty="0" err="1" smtClean="0"/>
              <a:t>በሶስቱም</a:t>
            </a:r>
            <a:r>
              <a:rPr lang="en-US" dirty="0" smtClean="0"/>
              <a:t> </a:t>
            </a:r>
            <a:r>
              <a:rPr lang="en-US" dirty="0" err="1" smtClean="0"/>
              <a:t>ይለያያሉ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መካነ</a:t>
            </a:r>
            <a:r>
              <a:rPr lang="en-US" dirty="0" smtClean="0"/>
              <a:t> </a:t>
            </a:r>
            <a:r>
              <a:rPr lang="en-US" dirty="0" err="1" smtClean="0"/>
              <a:t>ፍጥረት</a:t>
            </a:r>
            <a:r>
              <a:rPr lang="en-US" dirty="0" smtClean="0"/>
              <a:t> ፡- </a:t>
            </a:r>
            <a:r>
              <a:rPr lang="en-US" dirty="0" err="1" smtClean="0"/>
              <a:t>የድምፆች</a:t>
            </a:r>
            <a:r>
              <a:rPr lang="en-US" dirty="0" smtClean="0"/>
              <a:t> </a:t>
            </a:r>
            <a:r>
              <a:rPr lang="en-US" dirty="0" err="1" smtClean="0"/>
              <a:t>መፈጠሪያ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በላይኛው</a:t>
            </a:r>
            <a:r>
              <a:rPr lang="en-US" dirty="0" smtClean="0"/>
              <a:t> </a:t>
            </a:r>
            <a:r>
              <a:rPr lang="en-US" dirty="0" err="1" smtClean="0"/>
              <a:t>የአፋችን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ከከንፈር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</a:t>
            </a:r>
            <a:r>
              <a:rPr lang="en-US" dirty="0" err="1" smtClean="0"/>
              <a:t>ማንቁርት</a:t>
            </a:r>
            <a:r>
              <a:rPr lang="en-US" dirty="0" smtClean="0"/>
              <a:t> </a:t>
            </a:r>
            <a:r>
              <a:rPr lang="en-US" dirty="0" err="1" smtClean="0"/>
              <a:t>ያሉትን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የሚያካትት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ከናፍራዊ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ከንፈር</a:t>
            </a:r>
            <a:r>
              <a:rPr lang="en-US" dirty="0" smtClean="0"/>
              <a:t> </a:t>
            </a:r>
            <a:r>
              <a:rPr lang="en-US" dirty="0" err="1" smtClean="0"/>
              <a:t>ወስናዊ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የድድ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የላንቃ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የትናጋ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የማንቁርት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3600" b="1" dirty="0" err="1" smtClean="0"/>
              <a:t>ተውሳከ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ግስ</a:t>
            </a:r>
            <a:r>
              <a:rPr lang="en-US" dirty="0" smtClean="0"/>
              <a:t>፡- </a:t>
            </a:r>
            <a:r>
              <a:rPr lang="en-US" dirty="0" err="1" smtClean="0"/>
              <a:t>የግስ</a:t>
            </a:r>
            <a:r>
              <a:rPr lang="en-US" dirty="0" smtClean="0"/>
              <a:t> </a:t>
            </a:r>
            <a:r>
              <a:rPr lang="en-US" dirty="0" err="1" smtClean="0"/>
              <a:t>ጭማሪ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ከግስ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እየገባ</a:t>
            </a:r>
            <a:r>
              <a:rPr lang="en-US" dirty="0" smtClean="0"/>
              <a:t> </a:t>
            </a:r>
            <a:r>
              <a:rPr lang="en-US" dirty="0" err="1" smtClean="0"/>
              <a:t>ግሱ</a:t>
            </a:r>
            <a:r>
              <a:rPr lang="en-US" dirty="0" smtClean="0"/>
              <a:t> </a:t>
            </a:r>
            <a:r>
              <a:rPr lang="en-US" dirty="0" err="1" smtClean="0"/>
              <a:t>ስለሚገልፀው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ተጨማሪ</a:t>
            </a:r>
            <a:r>
              <a:rPr lang="en-US" dirty="0" smtClean="0"/>
              <a:t> </a:t>
            </a:r>
            <a:r>
              <a:rPr lang="en-US" dirty="0" err="1" smtClean="0"/>
              <a:t>ማብራሪያ</a:t>
            </a:r>
            <a:r>
              <a:rPr lang="en-US" dirty="0" smtClean="0"/>
              <a:t> </a:t>
            </a:r>
            <a:r>
              <a:rPr lang="en-US" dirty="0" err="1" smtClean="0"/>
              <a:t>የሚሰጥ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የሚያጎላምሰውን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ከቦታ</a:t>
            </a:r>
            <a:r>
              <a:rPr lang="en-US" dirty="0" smtClean="0"/>
              <a:t>፣ </a:t>
            </a:r>
            <a:r>
              <a:rPr lang="en-US" dirty="0" err="1" smtClean="0"/>
              <a:t>ከሁኔታ</a:t>
            </a:r>
            <a:r>
              <a:rPr lang="en-US" dirty="0" smtClean="0"/>
              <a:t>፣ </a:t>
            </a:r>
            <a:r>
              <a:rPr lang="en-US" dirty="0" err="1" smtClean="0"/>
              <a:t>ከጊዜና</a:t>
            </a:r>
            <a:r>
              <a:rPr lang="en-US" dirty="0" smtClean="0"/>
              <a:t> </a:t>
            </a:r>
            <a:r>
              <a:rPr lang="en-US" dirty="0" err="1" smtClean="0"/>
              <a:t>ከተለያዩ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ተጨማሪ</a:t>
            </a:r>
            <a:r>
              <a:rPr lang="en-US" dirty="0" smtClean="0"/>
              <a:t> </a:t>
            </a:r>
            <a:r>
              <a:rPr lang="en-US" dirty="0" err="1" smtClean="0"/>
              <a:t>ማብራሪያ</a:t>
            </a:r>
            <a:r>
              <a:rPr lang="en-US" dirty="0" smtClean="0"/>
              <a:t> </a:t>
            </a:r>
            <a:r>
              <a:rPr lang="en-US" dirty="0" err="1" smtClean="0"/>
              <a:t>ይሰጣል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አስቴር</a:t>
            </a:r>
            <a:r>
              <a:rPr lang="en-US" dirty="0" smtClean="0"/>
              <a:t> </a:t>
            </a:r>
            <a:r>
              <a:rPr lang="en-US" dirty="0" err="1" smtClean="0"/>
              <a:t>ትናንት</a:t>
            </a:r>
            <a:r>
              <a:rPr lang="en-US" dirty="0" smtClean="0"/>
              <a:t> </a:t>
            </a:r>
            <a:r>
              <a:rPr lang="en-US" dirty="0" err="1" smtClean="0"/>
              <a:t>ምሳ</a:t>
            </a:r>
            <a:r>
              <a:rPr lang="en-US" dirty="0" smtClean="0"/>
              <a:t> </a:t>
            </a:r>
            <a:r>
              <a:rPr lang="en-US" dirty="0" err="1" smtClean="0"/>
              <a:t>አልበላችም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-  </a:t>
            </a:r>
            <a:r>
              <a:rPr lang="en-US" dirty="0" err="1" smtClean="0"/>
              <a:t>አየለ</a:t>
            </a:r>
            <a:r>
              <a:rPr lang="en-US" dirty="0" smtClean="0"/>
              <a:t> </a:t>
            </a:r>
            <a:r>
              <a:rPr lang="en-US" dirty="0" err="1" smtClean="0"/>
              <a:t>ቶሎ</a:t>
            </a:r>
            <a:r>
              <a:rPr lang="en-US" dirty="0" smtClean="0"/>
              <a:t> </a:t>
            </a:r>
            <a:r>
              <a:rPr lang="en-US" dirty="0" err="1" smtClean="0"/>
              <a:t>መጣ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-  </a:t>
            </a:r>
            <a:r>
              <a:rPr lang="en-US" dirty="0" err="1" smtClean="0"/>
              <a:t>ልጁ</a:t>
            </a:r>
            <a:r>
              <a:rPr lang="en-US" dirty="0" smtClean="0"/>
              <a:t> </a:t>
            </a:r>
            <a:r>
              <a:rPr lang="en-US" dirty="0" err="1" smtClean="0"/>
              <a:t>ምሳውን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 </a:t>
            </a:r>
            <a:r>
              <a:rPr lang="en-US" dirty="0" err="1" smtClean="0"/>
              <a:t>አልበላም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- 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ዛሬ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አልመጣም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የሉትም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ክፍላቸው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ሆነው</a:t>
            </a:r>
            <a:r>
              <a:rPr lang="en-US" dirty="0" smtClean="0"/>
              <a:t> </a:t>
            </a:r>
            <a:r>
              <a:rPr lang="en-US" dirty="0" err="1" smtClean="0"/>
              <a:t>በግብራቸው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ሊሆኑ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ትናንት</a:t>
            </a:r>
            <a:r>
              <a:rPr lang="en-US" dirty="0" smtClean="0"/>
              <a:t> - </a:t>
            </a:r>
            <a:r>
              <a:rPr lang="en-US" dirty="0" err="1" smtClean="0"/>
              <a:t>ጊዜን</a:t>
            </a:r>
            <a:r>
              <a:rPr lang="en-US" dirty="0" smtClean="0"/>
              <a:t> </a:t>
            </a:r>
            <a:r>
              <a:rPr lang="en-US" dirty="0" err="1" smtClean="0"/>
              <a:t>ሲያመለክት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ክፉኛ</a:t>
            </a:r>
            <a:r>
              <a:rPr lang="en-US" dirty="0" smtClean="0"/>
              <a:t>  - </a:t>
            </a:r>
            <a:r>
              <a:rPr lang="en-US" dirty="0" err="1" smtClean="0"/>
              <a:t>ሁኔታን</a:t>
            </a:r>
            <a:r>
              <a:rPr lang="en-US" dirty="0" smtClean="0"/>
              <a:t> </a:t>
            </a:r>
            <a:r>
              <a:rPr lang="en-US" dirty="0" err="1" smtClean="0"/>
              <a:t>ያመለክታል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ጥሩ</a:t>
            </a:r>
            <a:r>
              <a:rPr lang="en-US" dirty="0" smtClean="0"/>
              <a:t> </a:t>
            </a:r>
            <a:r>
              <a:rPr lang="en-US" dirty="0" err="1" smtClean="0"/>
              <a:t>ነጭ</a:t>
            </a:r>
            <a:r>
              <a:rPr lang="en-US" dirty="0" smtClean="0"/>
              <a:t> </a:t>
            </a:r>
            <a:r>
              <a:rPr lang="en-US" dirty="0" err="1" smtClean="0"/>
              <a:t>ላም</a:t>
            </a:r>
            <a:r>
              <a:rPr lang="en-US" dirty="0" smtClean="0"/>
              <a:t> </a:t>
            </a:r>
            <a:r>
              <a:rPr lang="en-US" dirty="0" err="1" smtClean="0"/>
              <a:t>አለችው</a:t>
            </a:r>
            <a:endParaRPr lang="en-US" dirty="0" smtClean="0"/>
          </a:p>
          <a:p>
            <a:pPr algn="just"/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ግሳዊ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በብዛት</a:t>
            </a:r>
            <a:r>
              <a:rPr lang="en-US" dirty="0" smtClean="0"/>
              <a:t> </a:t>
            </a:r>
            <a:r>
              <a:rPr lang="en-US" dirty="0" err="1" smtClean="0"/>
              <a:t>የሚገለፀው</a:t>
            </a:r>
            <a:r>
              <a:rPr lang="en-US" dirty="0" smtClean="0"/>
              <a:t> </a:t>
            </a:r>
            <a:r>
              <a:rPr lang="en-US" dirty="0" err="1" smtClean="0"/>
              <a:t>በስማዊ</a:t>
            </a:r>
            <a:r>
              <a:rPr lang="en-US" dirty="0" smtClean="0"/>
              <a:t> </a:t>
            </a:r>
            <a:r>
              <a:rPr lang="en-US" dirty="0" err="1" smtClean="0"/>
              <a:t>ሀረጎች</a:t>
            </a:r>
            <a:r>
              <a:rPr lang="en-US" dirty="0" smtClean="0"/>
              <a:t>፣ </a:t>
            </a:r>
            <a:r>
              <a:rPr lang="en-US" dirty="0" err="1" smtClean="0"/>
              <a:t>በመስተዋድዳዊ</a:t>
            </a:r>
            <a:r>
              <a:rPr lang="en-US" dirty="0" smtClean="0"/>
              <a:t> </a:t>
            </a:r>
            <a:r>
              <a:rPr lang="en-US" dirty="0" err="1" smtClean="0"/>
              <a:t>ሀረጎች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በጥገኛ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ልጁ</a:t>
            </a:r>
            <a:r>
              <a:rPr lang="en-US" dirty="0" smtClean="0"/>
              <a:t> </a:t>
            </a:r>
            <a:r>
              <a:rPr lang="en-US" dirty="0" err="1" smtClean="0"/>
              <a:t>በፍጥነት</a:t>
            </a:r>
            <a:r>
              <a:rPr lang="en-US" dirty="0" smtClean="0"/>
              <a:t> </a:t>
            </a:r>
            <a:r>
              <a:rPr lang="en-US" dirty="0" err="1" smtClean="0"/>
              <a:t>ተመለሰ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አልማዝ</a:t>
            </a:r>
            <a:r>
              <a:rPr lang="en-US" dirty="0" smtClean="0"/>
              <a:t> </a:t>
            </a:r>
            <a:r>
              <a:rPr lang="en-US" dirty="0" err="1" smtClean="0"/>
              <a:t>ባልዋ</a:t>
            </a:r>
            <a:r>
              <a:rPr lang="en-US" dirty="0" smtClean="0"/>
              <a:t> </a:t>
            </a:r>
            <a:r>
              <a:rPr lang="en-US" dirty="0" err="1" smtClean="0"/>
              <a:t>ከአዲስ</a:t>
            </a:r>
            <a:r>
              <a:rPr lang="en-US" dirty="0" smtClean="0"/>
              <a:t> </a:t>
            </a:r>
            <a:r>
              <a:rPr lang="en-US" dirty="0" err="1" smtClean="0"/>
              <a:t>አበባ</a:t>
            </a:r>
            <a:r>
              <a:rPr lang="en-US" dirty="0" smtClean="0"/>
              <a:t> </a:t>
            </a:r>
            <a:r>
              <a:rPr lang="en-US" dirty="0" err="1" smtClean="0"/>
              <a:t>ስለመጣ</a:t>
            </a:r>
            <a:r>
              <a:rPr lang="en-US" dirty="0" smtClean="0"/>
              <a:t> </a:t>
            </a:r>
            <a:r>
              <a:rPr lang="en-US" dirty="0" err="1" smtClean="0"/>
              <a:t>ተደስታለች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3800" b="1" dirty="0" err="1" smtClean="0"/>
              <a:t>መስተዋድድ</a:t>
            </a:r>
            <a:r>
              <a:rPr lang="en-US" dirty="0" smtClean="0"/>
              <a:t>፡- </a:t>
            </a:r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አየተዋቀረ</a:t>
            </a:r>
            <a:r>
              <a:rPr lang="en-US" dirty="0" smtClean="0"/>
              <a:t> </a:t>
            </a:r>
            <a:r>
              <a:rPr lang="en-US" dirty="0" err="1" smtClean="0"/>
              <a:t>መስተዋድዳዊ</a:t>
            </a:r>
            <a:r>
              <a:rPr lang="en-US" dirty="0" smtClean="0"/>
              <a:t> </a:t>
            </a:r>
            <a:r>
              <a:rPr lang="en-US" dirty="0" err="1" smtClean="0"/>
              <a:t>ሀረግን</a:t>
            </a:r>
            <a:r>
              <a:rPr lang="en-US" dirty="0" smtClean="0"/>
              <a:t> </a:t>
            </a:r>
            <a:r>
              <a:rPr lang="en-US" dirty="0" err="1" smtClean="0"/>
              <a:t>በመመስረት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ግሳዊ</a:t>
            </a:r>
            <a:r>
              <a:rPr lang="en-US" dirty="0" smtClean="0"/>
              <a:t> </a:t>
            </a:r>
            <a:r>
              <a:rPr lang="en-US" dirty="0" err="1" smtClean="0"/>
              <a:t>ተግባርን</a:t>
            </a:r>
            <a:r>
              <a:rPr lang="en-US" dirty="0" smtClean="0"/>
              <a:t> </a:t>
            </a:r>
            <a:r>
              <a:rPr lang="en-US" smtClean="0"/>
              <a:t>የሚፈፀም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ጊዜን</a:t>
            </a:r>
            <a:r>
              <a:rPr lang="en-US" dirty="0" smtClean="0"/>
              <a:t>፣ </a:t>
            </a:r>
            <a:r>
              <a:rPr lang="en-US" dirty="0" err="1" smtClean="0"/>
              <a:t>ቦታን</a:t>
            </a:r>
            <a:r>
              <a:rPr lang="en-US" dirty="0" smtClean="0"/>
              <a:t>፣ </a:t>
            </a:r>
            <a:r>
              <a:rPr lang="en-US" dirty="0" err="1" smtClean="0"/>
              <a:t>ምክንያትን</a:t>
            </a:r>
            <a:r>
              <a:rPr lang="en-US" dirty="0" smtClean="0"/>
              <a:t>፣ </a:t>
            </a:r>
            <a:r>
              <a:rPr lang="en-US" dirty="0" err="1" smtClean="0"/>
              <a:t>አላማን</a:t>
            </a:r>
            <a:r>
              <a:rPr lang="en-US" dirty="0" smtClean="0"/>
              <a:t> </a:t>
            </a:r>
            <a:r>
              <a:rPr lang="en-US" dirty="0" err="1" smtClean="0"/>
              <a:t>ያመለክታል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ምንም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ቅጣይ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አያስከትልም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ለአዳዲስ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ምስረታ</a:t>
            </a:r>
            <a:r>
              <a:rPr lang="en-US" dirty="0" smtClean="0"/>
              <a:t> </a:t>
            </a:r>
            <a:r>
              <a:rPr lang="en-US" dirty="0" err="1" smtClean="0"/>
              <a:t>በመሰረትነት</a:t>
            </a:r>
            <a:r>
              <a:rPr lang="en-US" dirty="0" smtClean="0"/>
              <a:t> </a:t>
            </a:r>
            <a:r>
              <a:rPr lang="en-US" dirty="0" err="1" smtClean="0"/>
              <a:t>አያገለግልም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መስተዋድዶች</a:t>
            </a:r>
            <a:r>
              <a:rPr lang="en-US" dirty="0" smtClean="0"/>
              <a:t> </a:t>
            </a:r>
            <a:r>
              <a:rPr lang="en-US" dirty="0" err="1" smtClean="0"/>
              <a:t>የራሳቸው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የላቸውም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ተግባራቸው</a:t>
            </a:r>
            <a:r>
              <a:rPr lang="en-US" dirty="0" smtClean="0"/>
              <a:t> </a:t>
            </a:r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አየተዋቀሩ</a:t>
            </a:r>
            <a:r>
              <a:rPr lang="en-US" dirty="0" smtClean="0"/>
              <a:t> </a:t>
            </a:r>
            <a:r>
              <a:rPr lang="en-US" dirty="0" err="1" smtClean="0"/>
              <a:t>መስተዋድዳዊ</a:t>
            </a:r>
            <a:r>
              <a:rPr lang="en-US" dirty="0" smtClean="0"/>
              <a:t> </a:t>
            </a:r>
            <a:r>
              <a:rPr lang="en-US" dirty="0" err="1" smtClean="0"/>
              <a:t>ሀረግን</a:t>
            </a:r>
            <a:r>
              <a:rPr lang="en-US" dirty="0" smtClean="0"/>
              <a:t> </a:t>
            </a:r>
            <a:r>
              <a:rPr lang="en-US" dirty="0" err="1" smtClean="0"/>
              <a:t>በመመስረት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ግሳዊ</a:t>
            </a:r>
            <a:r>
              <a:rPr lang="en-US" dirty="0" smtClean="0"/>
              <a:t> </a:t>
            </a:r>
            <a:r>
              <a:rPr lang="en-US" dirty="0" err="1" smtClean="0"/>
              <a:t>ተግባርን</a:t>
            </a:r>
            <a:r>
              <a:rPr lang="en-US" dirty="0" smtClean="0"/>
              <a:t> </a:t>
            </a:r>
            <a:r>
              <a:rPr lang="en-US" dirty="0" err="1" smtClean="0"/>
              <a:t>መፈፀም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ስለትምህርት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ይቆረቆራል</a:t>
            </a:r>
            <a:r>
              <a:rPr lang="en-US" dirty="0" smtClean="0"/>
              <a:t> - </a:t>
            </a:r>
            <a:r>
              <a:rPr lang="en-US" dirty="0" err="1" smtClean="0"/>
              <a:t>ምክንያትን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እንደእርግብ</a:t>
            </a:r>
            <a:r>
              <a:rPr lang="en-US" dirty="0" smtClean="0"/>
              <a:t> </a:t>
            </a:r>
            <a:r>
              <a:rPr lang="en-US" dirty="0" err="1" smtClean="0"/>
              <a:t>የዋህ</a:t>
            </a:r>
            <a:r>
              <a:rPr lang="en-US" dirty="0" smtClean="0"/>
              <a:t> </a:t>
            </a:r>
            <a:r>
              <a:rPr lang="en-US" dirty="0" err="1" smtClean="0"/>
              <a:t>ሁኑ</a:t>
            </a:r>
            <a:r>
              <a:rPr lang="en-US" dirty="0" smtClean="0"/>
              <a:t> - </a:t>
            </a:r>
            <a:r>
              <a:rPr lang="en-US" dirty="0" err="1" smtClean="0"/>
              <a:t>ንፅፅርን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ወደጎንደር</a:t>
            </a:r>
            <a:r>
              <a:rPr lang="en-US" dirty="0" smtClean="0"/>
              <a:t> </a:t>
            </a:r>
            <a:r>
              <a:rPr lang="en-US" dirty="0" err="1" smtClean="0"/>
              <a:t>እሄዳለሁ</a:t>
            </a:r>
            <a:r>
              <a:rPr lang="en-US" dirty="0" smtClean="0"/>
              <a:t> - </a:t>
            </a:r>
            <a:r>
              <a:rPr lang="en-US" dirty="0" err="1" smtClean="0"/>
              <a:t>አቅጣጫን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በሶስት</a:t>
            </a:r>
            <a:r>
              <a:rPr lang="en-US" dirty="0" smtClean="0"/>
              <a:t> </a:t>
            </a:r>
            <a:r>
              <a:rPr lang="en-US" dirty="0" err="1" smtClean="0"/>
              <a:t>ሰዓት</a:t>
            </a:r>
            <a:r>
              <a:rPr lang="en-US" dirty="0" smtClean="0"/>
              <a:t> </a:t>
            </a:r>
            <a:r>
              <a:rPr lang="en-US" dirty="0" err="1" smtClean="0"/>
              <a:t>ይመጣል</a:t>
            </a:r>
            <a:r>
              <a:rPr lang="en-US" dirty="0" smtClean="0"/>
              <a:t> - </a:t>
            </a:r>
            <a:r>
              <a:rPr lang="en-US" dirty="0" err="1" smtClean="0"/>
              <a:t>ጊዜን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ለሰርግ</a:t>
            </a:r>
            <a:r>
              <a:rPr lang="en-US" dirty="0" smtClean="0"/>
              <a:t> </a:t>
            </a:r>
            <a:r>
              <a:rPr lang="en-US" dirty="0" err="1" smtClean="0"/>
              <a:t>የተጠመቀ</a:t>
            </a:r>
            <a:r>
              <a:rPr lang="en-US" dirty="0" smtClean="0"/>
              <a:t> </a:t>
            </a:r>
            <a:r>
              <a:rPr lang="en-US" dirty="0" err="1" smtClean="0"/>
              <a:t>ጠላ</a:t>
            </a:r>
            <a:r>
              <a:rPr lang="en-US" dirty="0" smtClean="0"/>
              <a:t> - </a:t>
            </a:r>
            <a:r>
              <a:rPr lang="en-US" dirty="0" err="1" smtClean="0"/>
              <a:t>አላማን</a:t>
            </a:r>
            <a:r>
              <a:rPr lang="en-US" dirty="0" smtClean="0"/>
              <a:t> </a:t>
            </a:r>
            <a:r>
              <a:rPr lang="en-US" dirty="0" err="1" smtClean="0"/>
              <a:t>ይገልፃል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መስተዋድድ</a:t>
            </a:r>
            <a:r>
              <a:rPr lang="en-US" dirty="0" smtClean="0"/>
              <a:t> </a:t>
            </a:r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ሲገባ</a:t>
            </a:r>
            <a:r>
              <a:rPr lang="en-US" dirty="0" smtClean="0"/>
              <a:t> </a:t>
            </a:r>
            <a:r>
              <a:rPr lang="en-US" dirty="0" err="1" smtClean="0"/>
              <a:t>መስተፃምር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ከግስ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ይገባል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-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ስለታመመ</a:t>
            </a:r>
            <a:r>
              <a:rPr lang="en-US" dirty="0" smtClean="0"/>
              <a:t> </a:t>
            </a:r>
            <a:r>
              <a:rPr lang="en-US" dirty="0" err="1" smtClean="0"/>
              <a:t>አስቴር</a:t>
            </a:r>
            <a:r>
              <a:rPr lang="en-US" dirty="0" smtClean="0"/>
              <a:t> </a:t>
            </a:r>
            <a:r>
              <a:rPr lang="en-US" dirty="0" err="1" smtClean="0"/>
              <a:t>አዘነች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-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እንደመጣ</a:t>
            </a:r>
            <a:r>
              <a:rPr lang="en-US" dirty="0" smtClean="0"/>
              <a:t> </a:t>
            </a:r>
            <a:r>
              <a:rPr lang="en-US" dirty="0" err="1" smtClean="0"/>
              <a:t>አስቴር</a:t>
            </a:r>
            <a:r>
              <a:rPr lang="en-US" dirty="0" smtClean="0"/>
              <a:t> </a:t>
            </a:r>
            <a:r>
              <a:rPr lang="en-US" dirty="0" err="1" smtClean="0"/>
              <a:t>ሄደች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-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ከሰከረ</a:t>
            </a:r>
            <a:r>
              <a:rPr lang="en-US" dirty="0" smtClean="0"/>
              <a:t> </a:t>
            </a:r>
            <a:r>
              <a:rPr lang="en-US" dirty="0" err="1" smtClean="0"/>
              <a:t>አስቴር</a:t>
            </a:r>
            <a:r>
              <a:rPr lang="en-US" dirty="0" smtClean="0"/>
              <a:t> </a:t>
            </a:r>
            <a:r>
              <a:rPr lang="en-US" dirty="0" err="1" smtClean="0"/>
              <a:t>ትናደዳለች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- </a:t>
            </a:r>
            <a:r>
              <a:rPr lang="en-US" dirty="0" err="1" smtClean="0"/>
              <a:t>ካሳ</a:t>
            </a:r>
            <a:r>
              <a:rPr lang="en-US" dirty="0" smtClean="0"/>
              <a:t> ስ-ይ-</a:t>
            </a:r>
            <a:r>
              <a:rPr lang="en-US" dirty="0" err="1" smtClean="0"/>
              <a:t>ሄድ</a:t>
            </a:r>
            <a:r>
              <a:rPr lang="en-US" dirty="0" smtClean="0"/>
              <a:t> </a:t>
            </a:r>
            <a:r>
              <a:rPr lang="en-US" dirty="0" err="1" smtClean="0"/>
              <a:t>አስቴር</a:t>
            </a:r>
            <a:r>
              <a:rPr lang="en-US" dirty="0" smtClean="0"/>
              <a:t> </a:t>
            </a:r>
            <a:r>
              <a:rPr lang="en-US" dirty="0" err="1" smtClean="0"/>
              <a:t>ትደሰታለች</a:t>
            </a:r>
            <a:endParaRPr lang="en-US" dirty="0" smtClean="0"/>
          </a:p>
          <a:p>
            <a:pPr algn="just"/>
            <a:r>
              <a:rPr lang="en-US" dirty="0" err="1" smtClean="0"/>
              <a:t>የመስተፃምሮች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የገቡበት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ጥገኛ</a:t>
            </a:r>
            <a:r>
              <a:rPr lang="en-US" dirty="0" smtClean="0"/>
              <a:t> </a:t>
            </a:r>
            <a:r>
              <a:rPr lang="en-US" dirty="0" err="1" smtClean="0"/>
              <a:t>መሆኑን</a:t>
            </a:r>
            <a:r>
              <a:rPr lang="en-US" dirty="0" smtClean="0"/>
              <a:t> </a:t>
            </a:r>
            <a:r>
              <a:rPr lang="en-US" dirty="0" err="1" smtClean="0"/>
              <a:t>ማመልከት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የሚዋቀሩት</a:t>
            </a:r>
            <a:r>
              <a:rPr lang="en-US" dirty="0" smtClean="0"/>
              <a:t> </a:t>
            </a:r>
            <a:r>
              <a:rPr lang="en-US" dirty="0" err="1" smtClean="0"/>
              <a:t>ተራ</a:t>
            </a:r>
            <a:r>
              <a:rPr lang="en-US" dirty="0" smtClean="0"/>
              <a:t> </a:t>
            </a:r>
            <a:r>
              <a:rPr lang="en-US" dirty="0" err="1" smtClean="0"/>
              <a:t>መስተዋድድ</a:t>
            </a:r>
            <a:r>
              <a:rPr lang="en-US" dirty="0" smtClean="0"/>
              <a:t> </a:t>
            </a:r>
            <a:r>
              <a:rPr lang="en-US" dirty="0" err="1" smtClean="0"/>
              <a:t>ሲባሉ</a:t>
            </a:r>
            <a:r>
              <a:rPr lang="en-US" dirty="0" smtClean="0"/>
              <a:t> </a:t>
            </a:r>
            <a:r>
              <a:rPr lang="en-US" dirty="0" err="1" smtClean="0"/>
              <a:t>ከግስ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የሚዋቀሩት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ሞይ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3800" b="1" dirty="0" err="1" smtClean="0"/>
              <a:t>መስተዓምር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፣ </a:t>
            </a:r>
            <a:r>
              <a:rPr lang="en-US" dirty="0" err="1" smtClean="0"/>
              <a:t>ድርጊት</a:t>
            </a:r>
            <a:r>
              <a:rPr lang="en-US" dirty="0" smtClean="0"/>
              <a:t>፣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ከሌላው</a:t>
            </a:r>
            <a:r>
              <a:rPr lang="en-US" dirty="0" smtClean="0"/>
              <a:t> </a:t>
            </a:r>
            <a:r>
              <a:rPr lang="en-US" dirty="0" err="1" smtClean="0"/>
              <a:t>የተለየና</a:t>
            </a:r>
            <a:r>
              <a:rPr lang="en-US" dirty="0" smtClean="0"/>
              <a:t> </a:t>
            </a:r>
            <a:r>
              <a:rPr lang="en-US" dirty="0" err="1" smtClean="0"/>
              <a:t>የሚታወቀ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አለመሆኑን</a:t>
            </a:r>
            <a:r>
              <a:rPr lang="en-US" dirty="0" smtClean="0"/>
              <a:t> </a:t>
            </a:r>
            <a:r>
              <a:rPr lang="en-US" dirty="0" err="1" smtClean="0"/>
              <a:t>ያመለክታል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ትርጉሙ</a:t>
            </a:r>
            <a:r>
              <a:rPr lang="en-US" dirty="0" smtClean="0"/>
              <a:t> </a:t>
            </a:r>
            <a:r>
              <a:rPr lang="en-US" dirty="0" err="1" smtClean="0"/>
              <a:t>የሚያሳውቅ</a:t>
            </a:r>
            <a:r>
              <a:rPr lang="en-US" dirty="0" smtClean="0"/>
              <a:t>፣ </a:t>
            </a:r>
            <a:r>
              <a:rPr lang="en-US" dirty="0" err="1" smtClean="0"/>
              <a:t>የሚለይ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ጥቆማው</a:t>
            </a:r>
            <a:r>
              <a:rPr lang="en-US" dirty="0" smtClean="0"/>
              <a:t> </a:t>
            </a:r>
            <a:r>
              <a:rPr lang="en-US" dirty="0" err="1" smtClean="0"/>
              <a:t>ከጊዜ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ከቦታ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፣ </a:t>
            </a:r>
            <a:r>
              <a:rPr lang="en-US" dirty="0" err="1" smtClean="0"/>
              <a:t>ነገሩ</a:t>
            </a:r>
            <a:r>
              <a:rPr lang="en-US" dirty="0" smtClean="0"/>
              <a:t> </a:t>
            </a:r>
            <a:r>
              <a:rPr lang="en-US" dirty="0" err="1" smtClean="0"/>
              <a:t>የማን</a:t>
            </a:r>
            <a:r>
              <a:rPr lang="en-US" dirty="0" smtClean="0"/>
              <a:t> </a:t>
            </a:r>
            <a:r>
              <a:rPr lang="en-US" dirty="0" err="1" smtClean="0"/>
              <a:t>እንደሆነ</a:t>
            </a:r>
            <a:r>
              <a:rPr lang="en-US" dirty="0" smtClean="0"/>
              <a:t> </a:t>
            </a:r>
            <a:r>
              <a:rPr lang="en-US" dirty="0" err="1" smtClean="0"/>
              <a:t>ከማገናዘብ</a:t>
            </a:r>
            <a:r>
              <a:rPr lang="en-US" dirty="0" smtClean="0"/>
              <a:t> </a:t>
            </a:r>
            <a:r>
              <a:rPr lang="en-US" dirty="0" err="1" smtClean="0"/>
              <a:t>አንፃርና</a:t>
            </a:r>
            <a:r>
              <a:rPr lang="en-US" dirty="0" smtClean="0"/>
              <a:t> </a:t>
            </a:r>
            <a:r>
              <a:rPr lang="en-US" dirty="0" err="1" smtClean="0"/>
              <a:t>በመጠን</a:t>
            </a:r>
            <a:r>
              <a:rPr lang="en-US" dirty="0" smtClean="0"/>
              <a:t> </a:t>
            </a:r>
            <a:r>
              <a:rPr lang="en-US" dirty="0" err="1" smtClean="0"/>
              <a:t>ከመግለፅ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የምናገኘው</a:t>
            </a:r>
            <a:r>
              <a:rPr lang="en-US" dirty="0" smtClean="0"/>
              <a:t> </a:t>
            </a:r>
            <a:r>
              <a:rPr lang="en-US" dirty="0" err="1" smtClean="0"/>
              <a:t>ስሶት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መስተዓምሮችን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ጠቁዋሚ</a:t>
            </a:r>
            <a:r>
              <a:rPr lang="en-US" dirty="0" smtClean="0"/>
              <a:t> </a:t>
            </a:r>
            <a:r>
              <a:rPr lang="en-US" dirty="0" err="1" smtClean="0"/>
              <a:t>መስተዓምር</a:t>
            </a:r>
            <a:r>
              <a:rPr lang="en-US" dirty="0" smtClean="0"/>
              <a:t>፡- </a:t>
            </a:r>
            <a:r>
              <a:rPr lang="en-US" dirty="0" err="1" smtClean="0"/>
              <a:t>ከስማዊ</a:t>
            </a:r>
            <a:r>
              <a:rPr lang="en-US" dirty="0" smtClean="0"/>
              <a:t> </a:t>
            </a:r>
            <a:r>
              <a:rPr lang="en-US" dirty="0" err="1" smtClean="0"/>
              <a:t>ሀረግ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እየገባ</a:t>
            </a:r>
            <a:r>
              <a:rPr lang="en-US" dirty="0" smtClean="0"/>
              <a:t> </a:t>
            </a:r>
            <a:r>
              <a:rPr lang="en-US" dirty="0" err="1" smtClean="0"/>
              <a:t>ስሙን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ነገሩን</a:t>
            </a:r>
            <a:r>
              <a:rPr lang="en-US" dirty="0" smtClean="0"/>
              <a:t> </a:t>
            </a:r>
            <a:r>
              <a:rPr lang="en-US" dirty="0" err="1" smtClean="0"/>
              <a:t>ከጊዜና</a:t>
            </a:r>
            <a:r>
              <a:rPr lang="en-US" dirty="0" smtClean="0"/>
              <a:t> </a:t>
            </a:r>
            <a:r>
              <a:rPr lang="en-US" dirty="0" err="1" smtClean="0"/>
              <a:t>ከቦታ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ለይቶ</a:t>
            </a:r>
            <a:r>
              <a:rPr lang="en-US" dirty="0" smtClean="0"/>
              <a:t> </a:t>
            </a:r>
            <a:r>
              <a:rPr lang="en-US" dirty="0" err="1" smtClean="0"/>
              <a:t>የሚጠቁም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የራሱ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የለውም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ተራ</a:t>
            </a:r>
            <a:r>
              <a:rPr lang="en-US" dirty="0" smtClean="0"/>
              <a:t> </a:t>
            </a:r>
            <a:r>
              <a:rPr lang="en-US" dirty="0" err="1" smtClean="0"/>
              <a:t>ጠቁዋሚ</a:t>
            </a:r>
            <a:r>
              <a:rPr lang="en-US" dirty="0" smtClean="0"/>
              <a:t> - </a:t>
            </a:r>
            <a:r>
              <a:rPr lang="en-US" dirty="0" err="1" smtClean="0"/>
              <a:t>ይህ</a:t>
            </a:r>
            <a:r>
              <a:rPr lang="en-US" dirty="0" smtClean="0"/>
              <a:t>፣ ያ፣ </a:t>
            </a:r>
            <a:r>
              <a:rPr lang="en-US" dirty="0" err="1" smtClean="0"/>
              <a:t>እኔ</a:t>
            </a:r>
            <a:r>
              <a:rPr lang="en-US" dirty="0" smtClean="0"/>
              <a:t>፣ </a:t>
            </a:r>
            <a:r>
              <a:rPr lang="en-US" dirty="0" err="1" smtClean="0"/>
              <a:t>አንተ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ለይ</a:t>
            </a:r>
            <a:r>
              <a:rPr lang="en-US" dirty="0" smtClean="0"/>
              <a:t> </a:t>
            </a:r>
            <a:r>
              <a:rPr lang="en-US" dirty="0" err="1" smtClean="0"/>
              <a:t>ጠቁዋሚ</a:t>
            </a:r>
            <a:r>
              <a:rPr lang="en-US" dirty="0" smtClean="0"/>
              <a:t> - </a:t>
            </a:r>
            <a:r>
              <a:rPr lang="en-US" dirty="0" err="1" smtClean="0"/>
              <a:t>አንዱን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የተወሰኑትን</a:t>
            </a:r>
            <a:r>
              <a:rPr lang="en-US" dirty="0" smtClean="0"/>
              <a:t> </a:t>
            </a:r>
            <a:r>
              <a:rPr lang="en-US" dirty="0" err="1" smtClean="0"/>
              <a:t>የሚለይ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(</a:t>
            </a:r>
            <a:r>
              <a:rPr lang="en-US" dirty="0" err="1" smtClean="0"/>
              <a:t>ይኼኛው</a:t>
            </a:r>
            <a:r>
              <a:rPr lang="en-US" dirty="0" smtClean="0"/>
              <a:t>፣ </a:t>
            </a:r>
            <a:r>
              <a:rPr lang="en-US" dirty="0" err="1" smtClean="0"/>
              <a:t>ያኛው</a:t>
            </a:r>
            <a:r>
              <a:rPr lang="en-US" dirty="0" smtClean="0"/>
              <a:t>፣ </a:t>
            </a:r>
            <a:r>
              <a:rPr lang="en-US" dirty="0" err="1" smtClean="0"/>
              <a:t>ላይኛው</a:t>
            </a:r>
            <a:r>
              <a:rPr lang="en-US" dirty="0" smtClean="0"/>
              <a:t>፣ </a:t>
            </a:r>
            <a:r>
              <a:rPr lang="en-US" dirty="0" err="1" smtClean="0"/>
              <a:t>ታችኛው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አገናዛቢ</a:t>
            </a:r>
            <a:r>
              <a:rPr lang="en-US" dirty="0" smtClean="0"/>
              <a:t> </a:t>
            </a:r>
            <a:r>
              <a:rPr lang="en-US" dirty="0" err="1" smtClean="0"/>
              <a:t>መስተዓምር</a:t>
            </a:r>
            <a:r>
              <a:rPr lang="en-US" dirty="0" smtClean="0"/>
              <a:t>፡- </a:t>
            </a:r>
            <a:r>
              <a:rPr lang="en-US" dirty="0" err="1" smtClean="0"/>
              <a:t>ባለንብረትነትን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ባለገንዘብነትን</a:t>
            </a:r>
            <a:r>
              <a:rPr lang="en-US" dirty="0" smtClean="0"/>
              <a:t> </a:t>
            </a:r>
            <a:r>
              <a:rPr lang="en-US" dirty="0" err="1" smtClean="0"/>
              <a:t>የሚጠቁም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የተፀውዖ</a:t>
            </a:r>
            <a:r>
              <a:rPr lang="en-US" dirty="0" smtClean="0"/>
              <a:t> </a:t>
            </a:r>
            <a:r>
              <a:rPr lang="en-US" dirty="0" err="1" smtClean="0"/>
              <a:t>ስሞችና</a:t>
            </a:r>
            <a:r>
              <a:rPr lang="en-US" dirty="0" smtClean="0"/>
              <a:t> </a:t>
            </a:r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ይመደባሉ</a:t>
            </a:r>
            <a:r>
              <a:rPr lang="en-US" dirty="0" smtClean="0"/>
              <a:t>፣ </a:t>
            </a:r>
            <a:r>
              <a:rPr lang="en-US" dirty="0" err="1" smtClean="0"/>
              <a:t>ስሙን</a:t>
            </a:r>
            <a:r>
              <a:rPr lang="en-US" dirty="0" smtClean="0"/>
              <a:t> </a:t>
            </a:r>
            <a:r>
              <a:rPr lang="en-US" dirty="0" err="1" smtClean="0"/>
              <a:t>ቀድመው</a:t>
            </a:r>
            <a:r>
              <a:rPr lang="en-US" dirty="0" smtClean="0"/>
              <a:t> </a:t>
            </a:r>
            <a:r>
              <a:rPr lang="en-US" dirty="0" err="1" smtClean="0"/>
              <a:t>ይገባሉ</a:t>
            </a:r>
            <a:r>
              <a:rPr lang="en-US" dirty="0" smtClean="0"/>
              <a:t>፣ /የ/ </a:t>
            </a:r>
            <a:r>
              <a:rPr lang="en-US" dirty="0" err="1" smtClean="0"/>
              <a:t>የምትል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ያስቀድማሉ</a:t>
            </a:r>
            <a:r>
              <a:rPr lang="en-US" dirty="0" smtClean="0"/>
              <a:t> (</a:t>
            </a:r>
            <a:r>
              <a:rPr lang="en-US" dirty="0" err="1" smtClean="0"/>
              <a:t>የኔ</a:t>
            </a:r>
            <a:r>
              <a:rPr lang="en-US" dirty="0" smtClean="0"/>
              <a:t> </a:t>
            </a:r>
            <a:r>
              <a:rPr lang="en-US" dirty="0" err="1" smtClean="0"/>
              <a:t>መፅሃፍ</a:t>
            </a:r>
            <a:r>
              <a:rPr lang="en-US" dirty="0" smtClean="0"/>
              <a:t>፣ </a:t>
            </a:r>
            <a:r>
              <a:rPr lang="en-US" dirty="0" err="1" smtClean="0"/>
              <a:t>የሱ</a:t>
            </a:r>
            <a:r>
              <a:rPr lang="en-US" dirty="0" smtClean="0"/>
              <a:t> </a:t>
            </a:r>
            <a:r>
              <a:rPr lang="en-US" dirty="0" err="1" smtClean="0"/>
              <a:t>ልብስ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መጣኝ</a:t>
            </a:r>
            <a:r>
              <a:rPr lang="en-US" dirty="0" smtClean="0"/>
              <a:t> </a:t>
            </a:r>
            <a:r>
              <a:rPr lang="en-US" dirty="0" err="1" smtClean="0"/>
              <a:t>መስተዓምር</a:t>
            </a:r>
            <a:r>
              <a:rPr lang="en-US" dirty="0" smtClean="0"/>
              <a:t>፡- </a:t>
            </a:r>
            <a:r>
              <a:rPr lang="en-US" dirty="0" err="1" smtClean="0"/>
              <a:t>አህዛዊ</a:t>
            </a:r>
            <a:r>
              <a:rPr lang="en-US" dirty="0" smtClean="0"/>
              <a:t> </a:t>
            </a:r>
            <a:r>
              <a:rPr lang="en-US" dirty="0" err="1" smtClean="0"/>
              <a:t>መጠንን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አካላዊ</a:t>
            </a:r>
            <a:r>
              <a:rPr lang="en-US" dirty="0" smtClean="0"/>
              <a:t> </a:t>
            </a:r>
            <a:r>
              <a:rPr lang="en-US" dirty="0" err="1" smtClean="0"/>
              <a:t>መጠንን</a:t>
            </a:r>
            <a:r>
              <a:rPr lang="en-US" dirty="0" smtClean="0"/>
              <a:t> </a:t>
            </a:r>
            <a:r>
              <a:rPr lang="en-US" dirty="0" err="1" smtClean="0"/>
              <a:t>ይጠቁማሉ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፣ </a:t>
            </a:r>
            <a:r>
              <a:rPr lang="en-US" dirty="0" err="1" smtClean="0"/>
              <a:t>አንዳንድ</a:t>
            </a:r>
            <a:r>
              <a:rPr lang="en-US" dirty="0" smtClean="0"/>
              <a:t> </a:t>
            </a:r>
            <a:r>
              <a:rPr lang="en-US" dirty="0" err="1" smtClean="0"/>
              <a:t>ልጆች</a:t>
            </a:r>
            <a:r>
              <a:rPr lang="en-US" dirty="0" smtClean="0"/>
              <a:t>፣ </a:t>
            </a:r>
            <a:r>
              <a:rPr lang="en-US" dirty="0" err="1" smtClean="0"/>
              <a:t>ብዙ</a:t>
            </a:r>
            <a:r>
              <a:rPr lang="en-US" dirty="0" smtClean="0"/>
              <a:t>/</a:t>
            </a:r>
            <a:r>
              <a:rPr lang="en-US" dirty="0" err="1" smtClean="0"/>
              <a:t>ጥቂት</a:t>
            </a:r>
            <a:r>
              <a:rPr lang="en-US" dirty="0" smtClean="0"/>
              <a:t> </a:t>
            </a:r>
            <a:r>
              <a:rPr lang="en-US" dirty="0" err="1" smtClean="0"/>
              <a:t>ልጆች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የቃላት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ርባት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ስረዓት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err="1" smtClean="0"/>
              <a:t>የርባታ</a:t>
            </a:r>
            <a:r>
              <a:rPr lang="en-US" dirty="0" smtClean="0"/>
              <a:t> </a:t>
            </a:r>
            <a:r>
              <a:rPr lang="en-US" dirty="0" err="1" smtClean="0"/>
              <a:t>ስረዓት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ምን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?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የቃላት</a:t>
            </a:r>
            <a:r>
              <a:rPr lang="en-US" dirty="0" smtClean="0"/>
              <a:t> </a:t>
            </a:r>
            <a:r>
              <a:rPr lang="en-US" dirty="0" err="1" smtClean="0"/>
              <a:t>ክፍሎችን</a:t>
            </a:r>
            <a:r>
              <a:rPr lang="en-US" dirty="0" smtClean="0"/>
              <a:t> </a:t>
            </a:r>
            <a:r>
              <a:rPr lang="en-US" dirty="0" err="1" smtClean="0"/>
              <a:t>በምሳሌነት</a:t>
            </a:r>
            <a:r>
              <a:rPr lang="en-US" dirty="0" smtClean="0"/>
              <a:t> </a:t>
            </a:r>
            <a:r>
              <a:rPr lang="en-US" dirty="0" err="1" smtClean="0"/>
              <a:t>በማንሳት</a:t>
            </a:r>
            <a:r>
              <a:rPr lang="en-US" dirty="0" smtClean="0"/>
              <a:t> </a:t>
            </a:r>
            <a:r>
              <a:rPr lang="en-US" dirty="0" err="1" smtClean="0"/>
              <a:t>አብራሩ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የስም</a:t>
            </a:r>
            <a:r>
              <a:rPr lang="en-US" dirty="0" smtClean="0"/>
              <a:t> </a:t>
            </a:r>
            <a:r>
              <a:rPr lang="en-US" dirty="0" err="1" smtClean="0"/>
              <a:t>ርባታ</a:t>
            </a:r>
            <a:endParaRPr lang="en-US" dirty="0" smtClean="0"/>
          </a:p>
          <a:p>
            <a:r>
              <a:rPr lang="en-US" dirty="0" err="1" smtClean="0"/>
              <a:t>የቅፅል</a:t>
            </a:r>
            <a:r>
              <a:rPr lang="en-US" dirty="0" smtClean="0"/>
              <a:t> </a:t>
            </a:r>
            <a:r>
              <a:rPr lang="en-US" dirty="0" err="1" smtClean="0"/>
              <a:t>ርባታ</a:t>
            </a:r>
            <a:endParaRPr lang="en-US" dirty="0" smtClean="0"/>
          </a:p>
          <a:p>
            <a:r>
              <a:rPr lang="en-US" dirty="0" err="1" smtClean="0"/>
              <a:t>የግስ</a:t>
            </a:r>
            <a:r>
              <a:rPr lang="en-US" dirty="0" smtClean="0"/>
              <a:t> </a:t>
            </a:r>
            <a:r>
              <a:rPr lang="en-US" dirty="0" err="1" smtClean="0"/>
              <a:t>ርባታ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ለተለያዩ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ይቀያይራሉ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ሰዋወዋዊው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ቃላቱ</a:t>
            </a:r>
            <a:r>
              <a:rPr lang="en-US" dirty="0" smtClean="0"/>
              <a:t> </a:t>
            </a:r>
            <a:r>
              <a:rPr lang="en-US" dirty="0" err="1" smtClean="0"/>
              <a:t>በአረፍተ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እንዳላቸው</a:t>
            </a:r>
            <a:r>
              <a:rPr lang="en-US" dirty="0" smtClean="0"/>
              <a:t> </a:t>
            </a:r>
            <a:r>
              <a:rPr lang="en-US" dirty="0" err="1" smtClean="0"/>
              <a:t>ቦታና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የተለያየ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የስም</a:t>
            </a:r>
            <a:r>
              <a:rPr lang="en-US" dirty="0" smtClean="0"/>
              <a:t> </a:t>
            </a:r>
            <a:r>
              <a:rPr lang="en-US" dirty="0" err="1" smtClean="0"/>
              <a:t>ርባታ</a:t>
            </a:r>
            <a:r>
              <a:rPr lang="en-US" dirty="0" smtClean="0"/>
              <a:t>፡-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ለተለያዩ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(</a:t>
            </a:r>
            <a:r>
              <a:rPr lang="en-US" dirty="0" err="1" smtClean="0"/>
              <a:t>ለቁጥር</a:t>
            </a:r>
            <a:r>
              <a:rPr lang="en-US" dirty="0" smtClean="0"/>
              <a:t>፣ </a:t>
            </a:r>
            <a:r>
              <a:rPr lang="en-US" dirty="0" err="1" smtClean="0"/>
              <a:t>ለፆታ</a:t>
            </a:r>
            <a:r>
              <a:rPr lang="en-US" dirty="0" smtClean="0"/>
              <a:t>፣ </a:t>
            </a:r>
            <a:r>
              <a:rPr lang="en-US" dirty="0" err="1" smtClean="0"/>
              <a:t>ለሙያና</a:t>
            </a:r>
            <a:r>
              <a:rPr lang="en-US" dirty="0" smtClean="0"/>
              <a:t> </a:t>
            </a:r>
            <a:r>
              <a:rPr lang="en-US" dirty="0" err="1" smtClean="0"/>
              <a:t>ለእምርነት</a:t>
            </a:r>
            <a:r>
              <a:rPr lang="en-US" dirty="0" smtClean="0"/>
              <a:t>)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ይለዋውጣሉ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b="1" dirty="0" smtClean="0"/>
              <a:t>              </a:t>
            </a:r>
            <a:r>
              <a:rPr lang="en-US" b="1" u="sng" dirty="0" err="1" smtClean="0"/>
              <a:t>ስሞች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ለቁጥር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ሲረቡ</a:t>
            </a:r>
            <a:r>
              <a:rPr lang="en-US" b="1" u="sng" dirty="0" smtClean="0"/>
              <a:t>/</a:t>
            </a:r>
            <a:r>
              <a:rPr lang="en-US" b="1" u="sng" dirty="0" err="1" smtClean="0"/>
              <a:t>ቅርፃቸውን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ሲለዋውጡ</a:t>
            </a:r>
            <a:r>
              <a:rPr lang="en-US" b="1" u="sng" dirty="0" smtClean="0"/>
              <a:t> </a:t>
            </a:r>
          </a:p>
          <a:p>
            <a:pPr algn="just"/>
            <a:r>
              <a:rPr lang="en-US" dirty="0" err="1" smtClean="0"/>
              <a:t>ቁጥር</a:t>
            </a:r>
            <a:r>
              <a:rPr lang="en-US" dirty="0" smtClean="0"/>
              <a:t>፡-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የሚጠቀስ</a:t>
            </a:r>
            <a:r>
              <a:rPr lang="en-US" dirty="0" smtClean="0"/>
              <a:t> </a:t>
            </a:r>
            <a:r>
              <a:rPr lang="en-US" dirty="0" err="1" smtClean="0"/>
              <a:t>ነገርን</a:t>
            </a:r>
            <a:r>
              <a:rPr lang="en-US" dirty="0" smtClean="0"/>
              <a:t> </a:t>
            </a:r>
            <a:r>
              <a:rPr lang="en-US" dirty="0" err="1" smtClean="0"/>
              <a:t>ስንትነት</a:t>
            </a:r>
            <a:r>
              <a:rPr lang="en-US" dirty="0" smtClean="0"/>
              <a:t> </a:t>
            </a:r>
            <a:r>
              <a:rPr lang="en-US" dirty="0" err="1" smtClean="0"/>
              <a:t>የሚገልፅ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ጠቅለል</a:t>
            </a:r>
            <a:r>
              <a:rPr lang="en-US" dirty="0" smtClean="0"/>
              <a:t> </a:t>
            </a:r>
            <a:r>
              <a:rPr lang="en-US" dirty="0" err="1" smtClean="0"/>
              <a:t>ባለ</a:t>
            </a:r>
            <a:r>
              <a:rPr lang="en-US" dirty="0" smtClean="0"/>
              <a:t> </a:t>
            </a:r>
            <a:r>
              <a:rPr lang="en-US" dirty="0" err="1" smtClean="0"/>
              <a:t>አገላለፅ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ነጠላ</a:t>
            </a:r>
            <a:r>
              <a:rPr lang="en-US" dirty="0" smtClean="0"/>
              <a:t> </a:t>
            </a:r>
            <a:r>
              <a:rPr lang="en-US" dirty="0" err="1" smtClean="0"/>
              <a:t>ቁጥርና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በመባል</a:t>
            </a:r>
            <a:r>
              <a:rPr lang="en-US" dirty="0" smtClean="0"/>
              <a:t> </a:t>
            </a:r>
            <a:r>
              <a:rPr lang="en-US" dirty="0" err="1" smtClean="0"/>
              <a:t>ይታወቃል</a:t>
            </a:r>
            <a:r>
              <a:rPr lang="en-US" dirty="0" smtClean="0"/>
              <a:t>፡፡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/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ነጠላ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ከአንድ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/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ነጠላ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ለነጠላነቱ</a:t>
            </a:r>
            <a:r>
              <a:rPr lang="en-US" dirty="0" smtClean="0"/>
              <a:t> </a:t>
            </a:r>
            <a:r>
              <a:rPr lang="en-US" dirty="0" err="1" smtClean="0"/>
              <a:t>የሚሆን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የለውም</a:t>
            </a:r>
            <a:r>
              <a:rPr lang="en-US" dirty="0" smtClean="0"/>
              <a:t>፡፡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ብዙነቱን</a:t>
            </a:r>
            <a:r>
              <a:rPr lang="en-US" dirty="0" smtClean="0"/>
              <a:t> </a:t>
            </a:r>
            <a:r>
              <a:rPr lang="en-US" dirty="0" err="1" smtClean="0"/>
              <a:t>የሚያመለክት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፡፡ </a:t>
            </a:r>
            <a:r>
              <a:rPr lang="en-US" dirty="0" err="1" smtClean="0"/>
              <a:t>የብዙ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ምዕላድዋ</a:t>
            </a:r>
            <a:r>
              <a:rPr lang="en-US" dirty="0" smtClean="0"/>
              <a:t> /-</a:t>
            </a:r>
            <a:r>
              <a:rPr lang="en-US" dirty="0" err="1" smtClean="0"/>
              <a:t>ኦች</a:t>
            </a:r>
            <a:r>
              <a:rPr lang="en-US" dirty="0" smtClean="0"/>
              <a:t>/ </a:t>
            </a:r>
            <a:r>
              <a:rPr lang="en-US" dirty="0" err="1" smtClean="0"/>
              <a:t>ናት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አንዳንድ</a:t>
            </a:r>
            <a:r>
              <a:rPr lang="en-US" dirty="0" smtClean="0"/>
              <a:t> </a:t>
            </a:r>
            <a:r>
              <a:rPr lang="en-US" dirty="0" err="1" smtClean="0"/>
              <a:t>ነጠላ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ንጥልነትን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መሆንን</a:t>
            </a:r>
            <a:r>
              <a:rPr lang="en-US" dirty="0" smtClean="0"/>
              <a:t> </a:t>
            </a:r>
            <a:r>
              <a:rPr lang="en-US" dirty="0" err="1" smtClean="0"/>
              <a:t>የሚያመለክቱበት</a:t>
            </a:r>
            <a:r>
              <a:rPr lang="en-US" dirty="0" smtClean="0"/>
              <a:t> </a:t>
            </a:r>
            <a:r>
              <a:rPr lang="en-US" dirty="0" err="1" smtClean="0"/>
              <a:t>ስረዓት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ማንኛውም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ሳይሆኑ</a:t>
            </a:r>
            <a:r>
              <a:rPr lang="en-US" dirty="0" smtClean="0"/>
              <a:t> </a:t>
            </a:r>
            <a:r>
              <a:rPr lang="en-US" dirty="0" err="1" smtClean="0"/>
              <a:t>ዝምድናን</a:t>
            </a:r>
            <a:r>
              <a:rPr lang="en-US" dirty="0" smtClean="0"/>
              <a:t> </a:t>
            </a:r>
            <a:r>
              <a:rPr lang="en-US" dirty="0" err="1" smtClean="0"/>
              <a:t>የሚያሳዩና</a:t>
            </a:r>
            <a:r>
              <a:rPr lang="en-US" dirty="0" smtClean="0"/>
              <a:t> </a:t>
            </a:r>
            <a:r>
              <a:rPr lang="en-US" dirty="0" err="1" smtClean="0"/>
              <a:t>ሰዋዊ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በተጨማሪም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ሁልጊዜም</a:t>
            </a:r>
            <a:r>
              <a:rPr lang="en-US" dirty="0" smtClean="0"/>
              <a:t> </a:t>
            </a:r>
            <a:r>
              <a:rPr lang="en-US" dirty="0" err="1" smtClean="0"/>
              <a:t>የሚገኙት</a:t>
            </a:r>
            <a:r>
              <a:rPr lang="en-US" dirty="0" smtClean="0"/>
              <a:t> </a:t>
            </a:r>
            <a:r>
              <a:rPr lang="en-US" dirty="0" err="1" smtClean="0"/>
              <a:t>ከመስተዓምር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በመጣመር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ባል</a:t>
            </a:r>
            <a:r>
              <a:rPr lang="en-US" dirty="0" smtClean="0"/>
              <a:t>-</a:t>
            </a:r>
            <a:r>
              <a:rPr lang="en-US" dirty="0" err="1" smtClean="0"/>
              <a:t>እየ</a:t>
            </a:r>
            <a:r>
              <a:rPr lang="en-US" dirty="0" smtClean="0"/>
              <a:t>-ው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ሲቻል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-</a:t>
            </a:r>
            <a:r>
              <a:rPr lang="en-US" dirty="0" err="1" smtClean="0"/>
              <a:t>እየ</a:t>
            </a:r>
            <a:r>
              <a:rPr lang="en-US" dirty="0" smtClean="0"/>
              <a:t>-ው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አይቻልም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በሌላ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 </a:t>
            </a:r>
            <a:r>
              <a:rPr lang="en-US" dirty="0" err="1" smtClean="0"/>
              <a:t>አንዳንድ</a:t>
            </a:r>
            <a:r>
              <a:rPr lang="en-US" dirty="0" smtClean="0"/>
              <a:t> </a:t>
            </a:r>
            <a:r>
              <a:rPr lang="en-US" dirty="0" err="1" smtClean="0"/>
              <a:t>ሰሞች</a:t>
            </a:r>
            <a:r>
              <a:rPr lang="en-US" dirty="0" smtClean="0"/>
              <a:t> </a:t>
            </a:r>
            <a:r>
              <a:rPr lang="en-US" dirty="0" err="1" smtClean="0"/>
              <a:t>ራሳቸውን</a:t>
            </a:r>
            <a:r>
              <a:rPr lang="en-US" dirty="0" smtClean="0"/>
              <a:t> </a:t>
            </a:r>
            <a:r>
              <a:rPr lang="en-US" dirty="0" err="1" smtClean="0"/>
              <a:t>በመድገምና</a:t>
            </a:r>
            <a:r>
              <a:rPr lang="en-US" dirty="0" smtClean="0"/>
              <a:t> </a:t>
            </a:r>
            <a:r>
              <a:rPr lang="en-US" dirty="0" err="1" smtClean="0"/>
              <a:t>አጣማሪ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በማስገባት</a:t>
            </a:r>
            <a:r>
              <a:rPr lang="en-US" dirty="0" smtClean="0"/>
              <a:t> </a:t>
            </a:r>
            <a:r>
              <a:rPr lang="en-US" dirty="0" err="1" smtClean="0"/>
              <a:t>ስብስብን</a:t>
            </a:r>
            <a:r>
              <a:rPr lang="en-US" dirty="0" smtClean="0"/>
              <a:t> </a:t>
            </a:r>
            <a:r>
              <a:rPr lang="en-US" dirty="0" err="1" smtClean="0"/>
              <a:t>የሚያመለክቱ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ቅጠል</a:t>
            </a:r>
            <a:r>
              <a:rPr lang="en-US" dirty="0" smtClean="0"/>
              <a:t>             </a:t>
            </a:r>
            <a:r>
              <a:rPr lang="en-US" dirty="0" err="1" smtClean="0"/>
              <a:t>ቅጠል</a:t>
            </a:r>
            <a:r>
              <a:rPr lang="en-US" dirty="0" smtClean="0"/>
              <a:t>-ኣ-</a:t>
            </a:r>
            <a:r>
              <a:rPr lang="en-US" dirty="0" err="1" smtClean="0"/>
              <a:t>ቅጠል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ጌጥ</a:t>
            </a:r>
            <a:r>
              <a:rPr lang="en-US" dirty="0" smtClean="0"/>
              <a:t>                 </a:t>
            </a:r>
            <a:r>
              <a:rPr lang="en-US" dirty="0" err="1" smtClean="0"/>
              <a:t>ጌጥ</a:t>
            </a:r>
            <a:r>
              <a:rPr lang="en-US" dirty="0" smtClean="0"/>
              <a:t>-ኣ-</a:t>
            </a:r>
            <a:r>
              <a:rPr lang="en-US" dirty="0" err="1" smtClean="0"/>
              <a:t>ጌጥ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ቅመም</a:t>
            </a:r>
            <a:r>
              <a:rPr lang="en-US" dirty="0" smtClean="0"/>
              <a:t>            </a:t>
            </a:r>
            <a:r>
              <a:rPr lang="en-US" dirty="0" err="1" smtClean="0"/>
              <a:t>ቅመም</a:t>
            </a:r>
            <a:r>
              <a:rPr lang="en-US" dirty="0" smtClean="0"/>
              <a:t>-ኣ-</a:t>
            </a:r>
            <a:r>
              <a:rPr lang="en-US" dirty="0" err="1" smtClean="0"/>
              <a:t>ቅመም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ለጾታ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ለጾታ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ይለዋውጣሉ</a:t>
            </a:r>
            <a:r>
              <a:rPr lang="en-US" dirty="0" smtClean="0"/>
              <a:t>፡፡ </a:t>
            </a:r>
            <a:r>
              <a:rPr lang="en-US" dirty="0" err="1" smtClean="0"/>
              <a:t>ጾታ</a:t>
            </a:r>
            <a:r>
              <a:rPr lang="en-US" dirty="0" smtClean="0"/>
              <a:t> </a:t>
            </a:r>
            <a:r>
              <a:rPr lang="en-US" dirty="0" err="1" smtClean="0"/>
              <a:t>ተፈጥሮአዊ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 </a:t>
            </a:r>
            <a:r>
              <a:rPr lang="en-US" dirty="0" err="1" smtClean="0"/>
              <a:t>በተፈጥሮ</a:t>
            </a:r>
            <a:r>
              <a:rPr lang="en-US" dirty="0" smtClean="0"/>
              <a:t> </a:t>
            </a:r>
            <a:r>
              <a:rPr lang="en-US" dirty="0" err="1" smtClean="0"/>
              <a:t>የወንድነትና</a:t>
            </a:r>
            <a:r>
              <a:rPr lang="en-US" dirty="0" smtClean="0"/>
              <a:t> </a:t>
            </a:r>
            <a:r>
              <a:rPr lang="en-US" dirty="0" err="1" smtClean="0"/>
              <a:t>የሴትነት</a:t>
            </a:r>
            <a:r>
              <a:rPr lang="en-US" dirty="0" smtClean="0"/>
              <a:t>  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ያለባቸው</a:t>
            </a:r>
            <a:r>
              <a:rPr lang="en-US" dirty="0" smtClean="0"/>
              <a:t> </a:t>
            </a:r>
            <a:r>
              <a:rPr lang="en-US" dirty="0" err="1" smtClean="0"/>
              <a:t>ወንድና</a:t>
            </a:r>
            <a:r>
              <a:rPr lang="en-US" dirty="0" smtClean="0"/>
              <a:t> </a:t>
            </a:r>
            <a:r>
              <a:rPr lang="en-US" dirty="0" err="1" smtClean="0"/>
              <a:t>ሴት</a:t>
            </a:r>
            <a:r>
              <a:rPr lang="en-US" dirty="0" smtClean="0"/>
              <a:t> </a:t>
            </a:r>
            <a:r>
              <a:rPr lang="en-US" dirty="0" err="1" smtClean="0"/>
              <a:t>ተብለው</a:t>
            </a:r>
            <a:r>
              <a:rPr lang="en-US" dirty="0" smtClean="0"/>
              <a:t> </a:t>
            </a:r>
            <a:r>
              <a:rPr lang="en-US" dirty="0" err="1" smtClean="0"/>
              <a:t>የሚከፈሉ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ሰዋሰዋዊውን</a:t>
            </a:r>
            <a:r>
              <a:rPr lang="en-US" dirty="0" smtClean="0"/>
              <a:t> </a:t>
            </a:r>
            <a:r>
              <a:rPr lang="en-US" dirty="0" err="1" smtClean="0"/>
              <a:t>ጾታ</a:t>
            </a:r>
            <a:r>
              <a:rPr lang="en-US" dirty="0" smtClean="0"/>
              <a:t> </a:t>
            </a:r>
            <a:r>
              <a:rPr lang="en-US" dirty="0" err="1" smtClean="0"/>
              <a:t>አንስታይና</a:t>
            </a:r>
            <a:r>
              <a:rPr lang="en-US" dirty="0" smtClean="0"/>
              <a:t> </a:t>
            </a:r>
            <a:r>
              <a:rPr lang="en-US" dirty="0" err="1" smtClean="0"/>
              <a:t>ተባዕታይ</a:t>
            </a:r>
            <a:r>
              <a:rPr lang="en-US" dirty="0" smtClean="0"/>
              <a:t> </a:t>
            </a:r>
            <a:r>
              <a:rPr lang="en-US" dirty="0" err="1" smtClean="0"/>
              <a:t>ብለን</a:t>
            </a:r>
            <a:r>
              <a:rPr lang="en-US" dirty="0" smtClean="0"/>
              <a:t> </a:t>
            </a:r>
            <a:r>
              <a:rPr lang="en-US" dirty="0" err="1" smtClean="0"/>
              <a:t>እንጠራዋለን</a:t>
            </a:r>
            <a:r>
              <a:rPr lang="en-US" dirty="0" smtClean="0"/>
              <a:t>፡፡ </a:t>
            </a:r>
            <a:r>
              <a:rPr lang="en-US" dirty="0" err="1" smtClean="0"/>
              <a:t>ሰዋሰዋዊው</a:t>
            </a:r>
            <a:r>
              <a:rPr lang="en-US" dirty="0" smtClean="0"/>
              <a:t> </a:t>
            </a:r>
            <a:r>
              <a:rPr lang="en-US" dirty="0" err="1" smtClean="0"/>
              <a:t>ጾታ</a:t>
            </a:r>
            <a:r>
              <a:rPr lang="en-US" dirty="0" smtClean="0"/>
              <a:t> </a:t>
            </a:r>
            <a:r>
              <a:rPr lang="en-US" dirty="0" err="1" smtClean="0"/>
              <a:t>ከተፈጥሮአዊው</a:t>
            </a:r>
            <a:r>
              <a:rPr lang="en-US" dirty="0" smtClean="0"/>
              <a:t> </a:t>
            </a:r>
            <a:r>
              <a:rPr lang="en-US" dirty="0" err="1" smtClean="0"/>
              <a:t>ጾታ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ሊያያዝም</a:t>
            </a:r>
            <a:r>
              <a:rPr lang="en-US" dirty="0" smtClean="0"/>
              <a:t> </a:t>
            </a:r>
            <a:r>
              <a:rPr lang="en-US" dirty="0" err="1" smtClean="0"/>
              <a:t>ላይያያዝም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ተባዕታይ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ለተባዕታይነታቸው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የላቸውም</a:t>
            </a:r>
            <a:r>
              <a:rPr lang="en-US" dirty="0" smtClean="0"/>
              <a:t>፡፡ </a:t>
            </a:r>
            <a:r>
              <a:rPr lang="en-US" dirty="0" err="1" smtClean="0"/>
              <a:t>አንስተይ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ለአንስታይነታቸው</a:t>
            </a:r>
            <a:r>
              <a:rPr lang="en-US" dirty="0" smtClean="0"/>
              <a:t> /-</a:t>
            </a:r>
            <a:r>
              <a:rPr lang="en-US" dirty="0" err="1" smtClean="0"/>
              <a:t>ኢት</a:t>
            </a:r>
            <a:r>
              <a:rPr lang="en-US" dirty="0" smtClean="0"/>
              <a:t>/-ኣ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ያስከትላሉ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የሚገኘው</a:t>
            </a:r>
            <a:r>
              <a:rPr lang="en-US" dirty="0" smtClean="0"/>
              <a:t> </a:t>
            </a:r>
            <a:r>
              <a:rPr lang="en-US" dirty="0" err="1" smtClean="0"/>
              <a:t>ወይ</a:t>
            </a:r>
            <a:r>
              <a:rPr lang="en-US" dirty="0" smtClean="0"/>
              <a:t> </a:t>
            </a:r>
            <a:r>
              <a:rPr lang="en-US" dirty="0" err="1" smtClean="0"/>
              <a:t>በስሞቹ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አልያም</a:t>
            </a:r>
            <a:r>
              <a:rPr lang="en-US" dirty="0" smtClean="0"/>
              <a:t> </a:t>
            </a:r>
            <a:r>
              <a:rPr lang="en-US" dirty="0" err="1" smtClean="0"/>
              <a:t>በግሶቹ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ለሙያ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ለሙያ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ይለዋውጣሉ</a:t>
            </a:r>
            <a:r>
              <a:rPr lang="en-US" dirty="0" smtClean="0"/>
              <a:t>፡፡ </a:t>
            </a:r>
            <a:r>
              <a:rPr lang="en-US" dirty="0" err="1" smtClean="0"/>
              <a:t>ሙያ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በገባበት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ነግር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የሚኖረውን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የሚያመለክት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በገባበት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የባለቤትነት</a:t>
            </a:r>
            <a:r>
              <a:rPr lang="en-US" dirty="0" smtClean="0"/>
              <a:t>፣ </a:t>
            </a:r>
            <a:r>
              <a:rPr lang="en-US" dirty="0" err="1" smtClean="0"/>
              <a:t>በግሳዊ</a:t>
            </a:r>
            <a:r>
              <a:rPr lang="en-US" dirty="0" smtClean="0"/>
              <a:t> </a:t>
            </a:r>
            <a:r>
              <a:rPr lang="en-US" dirty="0" err="1" smtClean="0"/>
              <a:t>ሀረግ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የተሳቢነት</a:t>
            </a:r>
            <a:r>
              <a:rPr lang="en-US" dirty="0" smtClean="0"/>
              <a:t>፣ </a:t>
            </a:r>
            <a:r>
              <a:rPr lang="en-US" dirty="0" err="1" smtClean="0"/>
              <a:t>በስማዊ</a:t>
            </a:r>
            <a:r>
              <a:rPr lang="en-US" dirty="0" smtClean="0"/>
              <a:t> </a:t>
            </a:r>
            <a:r>
              <a:rPr lang="en-US" dirty="0" err="1" smtClean="0"/>
              <a:t>ሀረግ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የዘርፍነት</a:t>
            </a:r>
            <a:r>
              <a:rPr lang="en-US" dirty="0" smtClean="0"/>
              <a:t> </a:t>
            </a:r>
            <a:r>
              <a:rPr lang="en-US" dirty="0" err="1" smtClean="0"/>
              <a:t>አገልግሎት</a:t>
            </a:r>
            <a:r>
              <a:rPr lang="en-US" dirty="0" smtClean="0"/>
              <a:t>/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ባለቤት</a:t>
            </a:r>
            <a:r>
              <a:rPr lang="en-US" dirty="0" smtClean="0"/>
              <a:t> </a:t>
            </a:r>
            <a:r>
              <a:rPr lang="en-US" dirty="0" err="1" smtClean="0"/>
              <a:t>ሆነው</a:t>
            </a:r>
            <a:r>
              <a:rPr lang="en-US" dirty="0" smtClean="0"/>
              <a:t> </a:t>
            </a:r>
            <a:r>
              <a:rPr lang="en-US" dirty="0" err="1" smtClean="0"/>
              <a:t>በሚገቡበት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የአረፍተ</a:t>
            </a:r>
            <a:r>
              <a:rPr lang="en-US" dirty="0" smtClean="0"/>
              <a:t> </a:t>
            </a:r>
            <a:r>
              <a:rPr lang="en-US" dirty="0" err="1" smtClean="0"/>
              <a:t>ነገሩ</a:t>
            </a:r>
            <a:r>
              <a:rPr lang="en-US" dirty="0" smtClean="0"/>
              <a:t> </a:t>
            </a:r>
            <a:r>
              <a:rPr lang="en-US" dirty="0" err="1" smtClean="0"/>
              <a:t>ባለቤት</a:t>
            </a:r>
            <a:r>
              <a:rPr lang="en-US" dirty="0" smtClean="0"/>
              <a:t> </a:t>
            </a:r>
            <a:r>
              <a:rPr lang="en-US" dirty="0" err="1" smtClean="0"/>
              <a:t>መሆናቸውን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የላቸውም</a:t>
            </a:r>
            <a:r>
              <a:rPr lang="en-US" dirty="0" smtClean="0"/>
              <a:t>፡፡ </a:t>
            </a:r>
            <a:r>
              <a:rPr lang="en-US" dirty="0" err="1" smtClean="0"/>
              <a:t>ስለዚህም</a:t>
            </a:r>
            <a:r>
              <a:rPr lang="en-US" dirty="0" smtClean="0"/>
              <a:t> </a:t>
            </a:r>
            <a:r>
              <a:rPr lang="en-US" dirty="0" err="1" smtClean="0"/>
              <a:t>ለባለቤትነት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አይቀይሩም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አይረቡም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በግሳዊ</a:t>
            </a:r>
            <a:r>
              <a:rPr lang="en-US" dirty="0" smtClean="0"/>
              <a:t> </a:t>
            </a:r>
            <a:r>
              <a:rPr lang="en-US" dirty="0" err="1" smtClean="0"/>
              <a:t>ሀረግ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በተሳቢነት</a:t>
            </a:r>
            <a:r>
              <a:rPr lang="en-US" dirty="0" smtClean="0"/>
              <a:t> </a:t>
            </a:r>
            <a:r>
              <a:rPr lang="en-US" dirty="0" err="1" smtClean="0"/>
              <a:t>የሚያገለግል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ተሳቢነቱን</a:t>
            </a:r>
            <a:r>
              <a:rPr lang="en-US" dirty="0" smtClean="0"/>
              <a:t> </a:t>
            </a:r>
            <a:r>
              <a:rPr lang="en-US" dirty="0" err="1" smtClean="0"/>
              <a:t>የሚያመለክት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(-ን)ን </a:t>
            </a:r>
            <a:r>
              <a:rPr lang="en-US" dirty="0" err="1" smtClean="0"/>
              <a:t>ያስከትላል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በዘርፍነት</a:t>
            </a:r>
            <a:r>
              <a:rPr lang="en-US" dirty="0" smtClean="0"/>
              <a:t> </a:t>
            </a:r>
            <a:r>
              <a:rPr lang="en-US" dirty="0" err="1" smtClean="0"/>
              <a:t>የሚያገለግል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ምዕላዶችን</a:t>
            </a:r>
            <a:r>
              <a:rPr lang="en-US" dirty="0" smtClean="0"/>
              <a:t> </a:t>
            </a:r>
            <a:r>
              <a:rPr lang="en-US" dirty="0" err="1" smtClean="0"/>
              <a:t>ያስከትላል</a:t>
            </a:r>
            <a:r>
              <a:rPr lang="en-US" dirty="0" smtClean="0"/>
              <a:t>፡፡ </a:t>
            </a:r>
            <a:r>
              <a:rPr lang="en-US" dirty="0" err="1" smtClean="0"/>
              <a:t>ዘርፍነት</a:t>
            </a:r>
            <a:r>
              <a:rPr lang="en-US" dirty="0" smtClean="0"/>
              <a:t> </a:t>
            </a:r>
            <a:r>
              <a:rPr lang="en-US" dirty="0" err="1" smtClean="0"/>
              <a:t>ባለገንዘብነትን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ዘርፍነት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ሊገለፅ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 - </a:t>
            </a:r>
            <a:r>
              <a:rPr lang="en-US" dirty="0" err="1" smtClean="0"/>
              <a:t>በአገናዛቢ</a:t>
            </a:r>
            <a:r>
              <a:rPr lang="en-US" dirty="0" smtClean="0"/>
              <a:t> </a:t>
            </a:r>
            <a:r>
              <a:rPr lang="en-US" dirty="0" err="1" smtClean="0"/>
              <a:t>አፀፋና</a:t>
            </a:r>
            <a:r>
              <a:rPr lang="en-US" dirty="0" smtClean="0"/>
              <a:t> </a:t>
            </a:r>
            <a:r>
              <a:rPr lang="en-US" dirty="0" err="1" smtClean="0"/>
              <a:t>በአገናዛቢ</a:t>
            </a:r>
            <a:r>
              <a:rPr lang="en-US" dirty="0" smtClean="0"/>
              <a:t> </a:t>
            </a:r>
            <a:r>
              <a:rPr lang="en-US" dirty="0" err="1" smtClean="0"/>
              <a:t>መስተዓምር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ስሞችን</a:t>
            </a:r>
            <a:r>
              <a:rPr lang="en-US" dirty="0" smtClean="0"/>
              <a:t> </a:t>
            </a:r>
            <a:r>
              <a:rPr lang="en-US" dirty="0" err="1" smtClean="0"/>
              <a:t>በያዘ</a:t>
            </a:r>
            <a:r>
              <a:rPr lang="en-US" dirty="0" smtClean="0"/>
              <a:t> </a:t>
            </a:r>
            <a:r>
              <a:rPr lang="en-US" dirty="0" err="1" smtClean="0"/>
              <a:t>ሀረግ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በመጀመሪያው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/የ-/ን </a:t>
            </a:r>
            <a:r>
              <a:rPr lang="en-US" dirty="0" err="1" smtClean="0"/>
              <a:t>በመጨመር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የአንተ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               </a:t>
            </a:r>
            <a:r>
              <a:rPr lang="en-US" dirty="0" err="1" smtClean="0"/>
              <a:t>ቤትህ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የእኔ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                  </a:t>
            </a:r>
            <a:r>
              <a:rPr lang="en-US" dirty="0" err="1" smtClean="0"/>
              <a:t>ቤቴ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የእንቺ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               </a:t>
            </a:r>
            <a:r>
              <a:rPr lang="en-US" dirty="0" err="1" smtClean="0"/>
              <a:t>ቤትሽ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የተማሪዎቹ</a:t>
            </a:r>
            <a:r>
              <a:rPr lang="en-US" dirty="0" smtClean="0"/>
              <a:t> </a:t>
            </a:r>
            <a:r>
              <a:rPr lang="en-US" dirty="0" err="1" smtClean="0"/>
              <a:t>ልብስ</a:t>
            </a:r>
            <a:r>
              <a:rPr lang="en-US" dirty="0" smtClean="0"/>
              <a:t>       </a:t>
            </a:r>
            <a:r>
              <a:rPr lang="en-US" dirty="0" err="1" smtClean="0"/>
              <a:t>ልብሳቸው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የልጁ</a:t>
            </a:r>
            <a:r>
              <a:rPr lang="en-US" dirty="0" smtClean="0"/>
              <a:t> </a:t>
            </a:r>
            <a:r>
              <a:rPr lang="en-US" dirty="0" err="1" smtClean="0"/>
              <a:t>ደብተር</a:t>
            </a:r>
            <a:r>
              <a:rPr lang="en-US" dirty="0" smtClean="0"/>
              <a:t>            </a:t>
            </a:r>
            <a:r>
              <a:rPr lang="en-US" dirty="0" err="1" smtClean="0"/>
              <a:t>ደብተሩ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ለእምርነት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እምር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ከሌላው</a:t>
            </a:r>
            <a:r>
              <a:rPr lang="en-US" dirty="0" smtClean="0"/>
              <a:t> </a:t>
            </a:r>
            <a:r>
              <a:rPr lang="en-US" dirty="0" err="1" smtClean="0"/>
              <a:t>ተለይቶ</a:t>
            </a:r>
            <a:r>
              <a:rPr lang="en-US" dirty="0" smtClean="0"/>
              <a:t> </a:t>
            </a:r>
            <a:r>
              <a:rPr lang="en-US" dirty="0" err="1" smtClean="0"/>
              <a:t>በተናጋሪውና</a:t>
            </a:r>
            <a:r>
              <a:rPr lang="en-US" dirty="0" smtClean="0"/>
              <a:t> </a:t>
            </a:r>
            <a:r>
              <a:rPr lang="en-US" dirty="0" err="1" smtClean="0"/>
              <a:t>በአድማጩ</a:t>
            </a:r>
            <a:r>
              <a:rPr lang="en-US" dirty="0" smtClean="0"/>
              <a:t> </a:t>
            </a:r>
            <a:r>
              <a:rPr lang="en-US" dirty="0" err="1" smtClean="0"/>
              <a:t>ዘንድ</a:t>
            </a:r>
            <a:r>
              <a:rPr lang="en-US" dirty="0" smtClean="0"/>
              <a:t> </a:t>
            </a:r>
            <a:r>
              <a:rPr lang="en-US" dirty="0" err="1" smtClean="0"/>
              <a:t>የታወቀ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ስሞችም</a:t>
            </a:r>
            <a:r>
              <a:rPr lang="en-US" dirty="0" smtClean="0"/>
              <a:t> </a:t>
            </a:r>
            <a:r>
              <a:rPr lang="en-US" dirty="0" err="1" smtClean="0"/>
              <a:t>ለዚህ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ይለዋውጣሉ</a:t>
            </a:r>
            <a:r>
              <a:rPr lang="en-US" dirty="0" smtClean="0"/>
              <a:t>፡፡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እምር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ካልታመረው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የሚለይበት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(-ኡ) </a:t>
            </a:r>
            <a:r>
              <a:rPr lang="en-US" dirty="0" err="1" smtClean="0"/>
              <a:t>አለው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የእምርነት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የሆነችው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(-ኡ)ና </a:t>
            </a:r>
            <a:r>
              <a:rPr lang="en-US" dirty="0" err="1" smtClean="0"/>
              <a:t>የጾታ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የሆኑት</a:t>
            </a:r>
            <a:r>
              <a:rPr lang="en-US" dirty="0" smtClean="0"/>
              <a:t> (-</a:t>
            </a:r>
            <a:r>
              <a:rPr lang="en-US" dirty="0" err="1" smtClean="0"/>
              <a:t>ኢት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-ኣ) </a:t>
            </a:r>
            <a:r>
              <a:rPr lang="en-US" dirty="0" err="1" smtClean="0"/>
              <a:t>በአንድነት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ይገኛሉ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u="sng" dirty="0" err="1" smtClean="0"/>
              <a:t>ተባዕታይ</a:t>
            </a:r>
            <a:r>
              <a:rPr lang="en-US" dirty="0" smtClean="0"/>
              <a:t>                  </a:t>
            </a:r>
            <a:r>
              <a:rPr lang="en-US" u="sng" dirty="0" err="1" smtClean="0"/>
              <a:t>አንስታይ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በግ</a:t>
            </a:r>
            <a:r>
              <a:rPr lang="en-US" dirty="0" smtClean="0"/>
              <a:t>-ኡ                  </a:t>
            </a:r>
            <a:r>
              <a:rPr lang="en-US" dirty="0" err="1" smtClean="0"/>
              <a:t>በግ</a:t>
            </a:r>
            <a:r>
              <a:rPr lang="en-US" dirty="0" smtClean="0"/>
              <a:t>-</a:t>
            </a:r>
            <a:r>
              <a:rPr lang="en-US" dirty="0" err="1" smtClean="0"/>
              <a:t>ኢት</a:t>
            </a:r>
            <a:r>
              <a:rPr lang="en-US" dirty="0" smtClean="0"/>
              <a:t>-ኡ/</a:t>
            </a:r>
            <a:r>
              <a:rPr lang="en-US" dirty="0" err="1" smtClean="0"/>
              <a:t>በግ</a:t>
            </a:r>
            <a:r>
              <a:rPr lang="en-US" dirty="0" smtClean="0"/>
              <a:t>-ኡ-ኣ </a:t>
            </a:r>
          </a:p>
          <a:p>
            <a:pPr algn="just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እስ</a:t>
            </a:r>
            <a:r>
              <a:rPr lang="en-US" dirty="0" smtClean="0"/>
              <a:t>-ኡ                   </a:t>
            </a:r>
            <a:r>
              <a:rPr lang="en-US" dirty="0" err="1" smtClean="0"/>
              <a:t>እስ</a:t>
            </a:r>
            <a:r>
              <a:rPr lang="en-US" dirty="0" smtClean="0"/>
              <a:t>-ኡ-ኣ</a:t>
            </a:r>
          </a:p>
          <a:p>
            <a:pPr algn="just"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ድመት</a:t>
            </a:r>
            <a:r>
              <a:rPr lang="en-US" dirty="0" smtClean="0"/>
              <a:t>-ኡ              </a:t>
            </a:r>
            <a:r>
              <a:rPr lang="en-US" dirty="0" err="1" smtClean="0"/>
              <a:t>ድመት</a:t>
            </a:r>
            <a:r>
              <a:rPr lang="en-US" dirty="0" smtClean="0"/>
              <a:t>-</a:t>
            </a:r>
            <a:r>
              <a:rPr lang="en-US" dirty="0" err="1" smtClean="0"/>
              <a:t>ኢት</a:t>
            </a:r>
            <a:r>
              <a:rPr lang="en-US" dirty="0" smtClean="0"/>
              <a:t>-ኡ/</a:t>
            </a:r>
            <a:r>
              <a:rPr lang="en-US" dirty="0" err="1" smtClean="0"/>
              <a:t>ድመት</a:t>
            </a:r>
            <a:r>
              <a:rPr lang="en-US" dirty="0" smtClean="0"/>
              <a:t>-ኡ-ኣ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የቅፅል</a:t>
            </a:r>
            <a:r>
              <a:rPr lang="en-US" dirty="0" smtClean="0"/>
              <a:t> </a:t>
            </a:r>
            <a:r>
              <a:rPr lang="en-US" dirty="0" err="1" smtClean="0"/>
              <a:t>ርባታ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ልክ</a:t>
            </a:r>
            <a:r>
              <a:rPr lang="en-US" dirty="0" smtClean="0"/>
              <a:t> </a:t>
            </a:r>
            <a:r>
              <a:rPr lang="en-US" dirty="0" err="1" smtClean="0"/>
              <a:t>እንደስሞች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ቅፅሎችም</a:t>
            </a:r>
            <a:r>
              <a:rPr lang="en-US" dirty="0" smtClean="0"/>
              <a:t> </a:t>
            </a:r>
            <a:r>
              <a:rPr lang="en-US" dirty="0" err="1" smtClean="0"/>
              <a:t>ለተላያዩ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(</a:t>
            </a:r>
            <a:r>
              <a:rPr lang="en-US" dirty="0" err="1" smtClean="0"/>
              <a:t>ለቁጥር</a:t>
            </a:r>
            <a:r>
              <a:rPr lang="en-US" dirty="0" smtClean="0"/>
              <a:t>፣ </a:t>
            </a:r>
            <a:r>
              <a:rPr lang="en-US" dirty="0" err="1" smtClean="0"/>
              <a:t>ለጾታ</a:t>
            </a:r>
            <a:r>
              <a:rPr lang="en-US" dirty="0" smtClean="0"/>
              <a:t>፣ </a:t>
            </a:r>
            <a:r>
              <a:rPr lang="en-US" dirty="0" err="1" smtClean="0"/>
              <a:t>ለሙያ</a:t>
            </a:r>
            <a:r>
              <a:rPr lang="en-US" dirty="0" smtClean="0"/>
              <a:t>፣ </a:t>
            </a:r>
            <a:r>
              <a:rPr lang="en-US" dirty="0" err="1" smtClean="0"/>
              <a:t>ለእምርነት</a:t>
            </a:r>
            <a:r>
              <a:rPr lang="en-US" dirty="0" smtClean="0"/>
              <a:t>)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ይቀያይራሉ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ለተለያዩ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ሲለዋውጡ</a:t>
            </a:r>
            <a:r>
              <a:rPr lang="en-US" dirty="0" smtClean="0"/>
              <a:t> </a:t>
            </a:r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በሚገልፁአቸው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ቅርፃቸውም</a:t>
            </a:r>
            <a:r>
              <a:rPr lang="en-US" dirty="0" smtClean="0"/>
              <a:t> </a:t>
            </a:r>
            <a:r>
              <a:rPr lang="en-US" dirty="0" err="1" smtClean="0"/>
              <a:t>የሚወሰነው</a:t>
            </a:r>
            <a:r>
              <a:rPr lang="en-US" dirty="0" smtClean="0"/>
              <a:t> </a:t>
            </a:r>
            <a:r>
              <a:rPr lang="en-US" dirty="0" err="1" smtClean="0"/>
              <a:t>በሚገልፁት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መሰረት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ልክ</a:t>
            </a:r>
            <a:r>
              <a:rPr lang="en-US" dirty="0" smtClean="0"/>
              <a:t> </a:t>
            </a:r>
            <a:r>
              <a:rPr lang="en-US" dirty="0" err="1" smtClean="0"/>
              <a:t>እንደስሞች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ቅፅሎችም</a:t>
            </a:r>
            <a:r>
              <a:rPr lang="en-US" dirty="0" smtClean="0"/>
              <a:t> </a:t>
            </a:r>
            <a:r>
              <a:rPr lang="en-US" dirty="0" err="1" smtClean="0"/>
              <a:t>ለነጠላ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የላቸውም</a:t>
            </a:r>
            <a:r>
              <a:rPr lang="en-US" dirty="0" smtClean="0"/>
              <a:t>፡፡ </a:t>
            </a:r>
            <a:r>
              <a:rPr lang="en-US" dirty="0" err="1" smtClean="0"/>
              <a:t>ለብዙ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በተለያየ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ይለዋውጣሉ</a:t>
            </a:r>
            <a:r>
              <a:rPr lang="en-US" dirty="0" smtClean="0"/>
              <a:t>፡፡ </a:t>
            </a:r>
            <a:r>
              <a:rPr lang="en-US" dirty="0" err="1" smtClean="0"/>
              <a:t>አንደኛው</a:t>
            </a:r>
            <a:r>
              <a:rPr lang="en-US" dirty="0" smtClean="0"/>
              <a:t> </a:t>
            </a:r>
            <a:r>
              <a:rPr lang="en-US" dirty="0" err="1" smtClean="0"/>
              <a:t>ልክ</a:t>
            </a:r>
            <a:r>
              <a:rPr lang="en-US" dirty="0" smtClean="0"/>
              <a:t> </a:t>
            </a:r>
            <a:r>
              <a:rPr lang="en-US" dirty="0" err="1" smtClean="0"/>
              <a:t>እንደስሞች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የብዙ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የሆነውን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(-</a:t>
            </a:r>
            <a:r>
              <a:rPr lang="en-US" dirty="0" err="1" smtClean="0"/>
              <a:t>ኦች</a:t>
            </a:r>
            <a:r>
              <a:rPr lang="en-US" dirty="0" smtClean="0"/>
              <a:t>) </a:t>
            </a:r>
            <a:r>
              <a:rPr lang="en-US" dirty="0" err="1" smtClean="0"/>
              <a:t>በማስከተል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የቃሉን</a:t>
            </a:r>
            <a:r>
              <a:rPr lang="en-US" dirty="0" smtClean="0"/>
              <a:t> </a:t>
            </a:r>
            <a:r>
              <a:rPr lang="en-US" dirty="0" err="1" smtClean="0"/>
              <a:t>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እግር</a:t>
            </a:r>
            <a:r>
              <a:rPr lang="en-US" dirty="0" smtClean="0"/>
              <a:t> </a:t>
            </a:r>
            <a:r>
              <a:rPr lang="en-US" dirty="0" err="1" smtClean="0"/>
              <a:t>በመድግም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በሁለቱም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በሚለውጡ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ከሚገልፁት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በቁጥር</a:t>
            </a:r>
            <a:r>
              <a:rPr lang="en-US" dirty="0" smtClean="0"/>
              <a:t> </a:t>
            </a:r>
            <a:r>
              <a:rPr lang="en-US" dirty="0" err="1" smtClean="0"/>
              <a:t>ስምሙ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አለባቸው</a:t>
            </a:r>
            <a:r>
              <a:rPr lang="en-US" dirty="0" smtClean="0"/>
              <a:t>፡፡ </a:t>
            </a:r>
            <a:r>
              <a:rPr lang="en-US" dirty="0" err="1" smtClean="0"/>
              <a:t>አለበለዚያ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ነገሩ</a:t>
            </a:r>
            <a:r>
              <a:rPr lang="en-US" dirty="0" smtClean="0"/>
              <a:t> </a:t>
            </a:r>
            <a:r>
              <a:rPr lang="en-US" dirty="0" err="1" smtClean="0"/>
              <a:t>ተቀባይነት</a:t>
            </a:r>
            <a:r>
              <a:rPr lang="en-US" dirty="0" smtClean="0"/>
              <a:t> </a:t>
            </a:r>
            <a:r>
              <a:rPr lang="en-US" dirty="0" err="1" smtClean="0"/>
              <a:t>ያጣል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ጥቁር</a:t>
            </a:r>
            <a:r>
              <a:rPr lang="en-US" dirty="0" smtClean="0"/>
              <a:t>               </a:t>
            </a:r>
            <a:r>
              <a:rPr lang="en-US" dirty="0" err="1" smtClean="0"/>
              <a:t>ጥቁሮች</a:t>
            </a:r>
            <a:r>
              <a:rPr lang="en-US" dirty="0" smtClean="0"/>
              <a:t>/ጥ</a:t>
            </a:r>
            <a:r>
              <a:rPr lang="am-ET" dirty="0" smtClean="0"/>
              <a:t>ቋ</a:t>
            </a:r>
            <a:r>
              <a:rPr lang="en-US" dirty="0" err="1" smtClean="0"/>
              <a:t>ቁር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</a:t>
            </a:r>
            <a:r>
              <a:rPr lang="en-US" dirty="0" err="1" smtClean="0"/>
              <a:t>ረዥም</a:t>
            </a:r>
            <a:r>
              <a:rPr lang="en-US" dirty="0" smtClean="0"/>
              <a:t>             </a:t>
            </a:r>
            <a:r>
              <a:rPr lang="en-US" dirty="0" err="1" smtClean="0"/>
              <a:t>ረዥሞች</a:t>
            </a:r>
            <a:r>
              <a:rPr lang="en-US" dirty="0" smtClean="0"/>
              <a:t>/</a:t>
            </a:r>
            <a:r>
              <a:rPr lang="en-US" dirty="0" err="1" smtClean="0"/>
              <a:t>ረዣዥም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ለሙያ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ሰሞች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የሚለውጡት</a:t>
            </a:r>
            <a:r>
              <a:rPr lang="en-US" dirty="0" smtClean="0"/>
              <a:t> </a:t>
            </a:r>
            <a:r>
              <a:rPr lang="en-US" dirty="0" err="1" smtClean="0"/>
              <a:t>ለተሳቢነትና</a:t>
            </a:r>
            <a:r>
              <a:rPr lang="en-US" dirty="0" smtClean="0"/>
              <a:t> </a:t>
            </a:r>
            <a:r>
              <a:rPr lang="en-US" dirty="0" err="1" smtClean="0"/>
              <a:t>ለዘርፍ</a:t>
            </a:r>
            <a:r>
              <a:rPr lang="en-US" dirty="0" smtClean="0"/>
              <a:t> </a:t>
            </a:r>
            <a:r>
              <a:rPr lang="en-US" dirty="0" err="1" smtClean="0"/>
              <a:t>ሙያ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የሚቀይሩት</a:t>
            </a:r>
            <a:r>
              <a:rPr lang="en-US" dirty="0" smtClean="0"/>
              <a:t> </a:t>
            </a:r>
            <a:r>
              <a:rPr lang="en-US" dirty="0" err="1" smtClean="0"/>
              <a:t>ለተሳቢነት</a:t>
            </a:r>
            <a:r>
              <a:rPr lang="en-US" dirty="0" smtClean="0"/>
              <a:t> </a:t>
            </a:r>
            <a:r>
              <a:rPr lang="en-US" dirty="0" err="1" smtClean="0"/>
              <a:t>ሙያ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ጥቁሩን</a:t>
            </a:r>
            <a:r>
              <a:rPr lang="en-US" dirty="0" smtClean="0"/>
              <a:t> </a:t>
            </a:r>
            <a:r>
              <a:rPr lang="en-US" dirty="0" err="1" smtClean="0"/>
              <a:t>በግ</a:t>
            </a:r>
            <a:r>
              <a:rPr lang="en-US" dirty="0" smtClean="0"/>
              <a:t> </a:t>
            </a:r>
            <a:r>
              <a:rPr lang="en-US" dirty="0" err="1" smtClean="0"/>
              <a:t>ሸጠው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   </a:t>
            </a:r>
            <a:r>
              <a:rPr lang="en-US" dirty="0" err="1" smtClean="0"/>
              <a:t>ትልቁን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ጠራው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ለእምርነት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ለእምርነት</a:t>
            </a:r>
            <a:r>
              <a:rPr lang="en-US" dirty="0" smtClean="0"/>
              <a:t> </a:t>
            </a:r>
            <a:r>
              <a:rPr lang="en-US" dirty="0" err="1" smtClean="0"/>
              <a:t>ቅርጻቸውን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ይቀይራሉ</a:t>
            </a:r>
            <a:r>
              <a:rPr lang="en-US" dirty="0" smtClean="0"/>
              <a:t>፡፡ </a:t>
            </a:r>
            <a:r>
              <a:rPr lang="en-US" dirty="0" err="1" smtClean="0"/>
              <a:t>የእምርነት</a:t>
            </a:r>
            <a:r>
              <a:rPr lang="en-US" dirty="0" smtClean="0"/>
              <a:t> </a:t>
            </a:r>
            <a:r>
              <a:rPr lang="en-US" dirty="0" err="1" smtClean="0"/>
              <a:t>ምልክቱ</a:t>
            </a:r>
            <a:r>
              <a:rPr lang="en-US" dirty="0" smtClean="0"/>
              <a:t> (-ኡ) </a:t>
            </a:r>
            <a:r>
              <a:rPr lang="en-US" dirty="0" err="1" smtClean="0"/>
              <a:t>በቅፅሉ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የሚጨመር</a:t>
            </a:r>
            <a:r>
              <a:rPr lang="en-US" dirty="0" smtClean="0"/>
              <a:t> </a:t>
            </a:r>
            <a:r>
              <a:rPr lang="en-US" dirty="0" err="1" smtClean="0"/>
              <a:t>ከሆነ</a:t>
            </a:r>
            <a:r>
              <a:rPr lang="en-US" dirty="0" smtClean="0"/>
              <a:t> </a:t>
            </a:r>
            <a:r>
              <a:rPr lang="en-US" dirty="0" err="1" smtClean="0"/>
              <a:t>በስም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ሊገባ</a:t>
            </a:r>
            <a:r>
              <a:rPr lang="en-US" dirty="0" smtClean="0"/>
              <a:t> </a:t>
            </a:r>
            <a:r>
              <a:rPr lang="en-US" dirty="0" err="1" smtClean="0"/>
              <a:t>አይችልም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ትልቁ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ሲቻል</a:t>
            </a:r>
            <a:r>
              <a:rPr lang="en-US" dirty="0" smtClean="0"/>
              <a:t> </a:t>
            </a:r>
            <a:r>
              <a:rPr lang="en-US" dirty="0" err="1" smtClean="0"/>
              <a:t>ትልቁ</a:t>
            </a:r>
            <a:r>
              <a:rPr lang="en-US" dirty="0" smtClean="0"/>
              <a:t> </a:t>
            </a:r>
            <a:r>
              <a:rPr lang="en-US" dirty="0" err="1" smtClean="0"/>
              <a:t>ልጁ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              </a:t>
            </a:r>
            <a:r>
              <a:rPr lang="en-US" dirty="0" err="1" smtClean="0"/>
              <a:t>አይቻልም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ለጾታ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ለፆታም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ይቀያይራሉ</a:t>
            </a:r>
            <a:r>
              <a:rPr lang="en-US" dirty="0" smtClean="0"/>
              <a:t>፡፡ </a:t>
            </a:r>
            <a:r>
              <a:rPr lang="en-US" dirty="0" err="1" smtClean="0"/>
              <a:t>ለተባዕታይ</a:t>
            </a:r>
            <a:r>
              <a:rPr lang="en-US" dirty="0" smtClean="0"/>
              <a:t> </a:t>
            </a:r>
            <a:r>
              <a:rPr lang="en-US" dirty="0" err="1" smtClean="0"/>
              <a:t>ጾታ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አይመስዱም</a:t>
            </a:r>
            <a:r>
              <a:rPr lang="en-US" dirty="0" smtClean="0"/>
              <a:t>፡፡ </a:t>
            </a:r>
            <a:r>
              <a:rPr lang="en-US" dirty="0" err="1" smtClean="0"/>
              <a:t>ለአንስታይ</a:t>
            </a:r>
            <a:r>
              <a:rPr lang="en-US" dirty="0" smtClean="0"/>
              <a:t> </a:t>
            </a:r>
            <a:r>
              <a:rPr lang="en-US" dirty="0" err="1" smtClean="0"/>
              <a:t>ጾታ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(-</a:t>
            </a:r>
            <a:r>
              <a:rPr lang="en-US" dirty="0" err="1" smtClean="0"/>
              <a:t>ኢት</a:t>
            </a:r>
            <a:r>
              <a:rPr lang="en-US" dirty="0" smtClean="0"/>
              <a:t>/-ኣ) </a:t>
            </a:r>
            <a:r>
              <a:rPr lang="en-US" dirty="0" err="1" smtClean="0"/>
              <a:t>የምትለውን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ይወስዳሉ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ጎበ</a:t>
            </a:r>
            <a:r>
              <a:rPr lang="am-ET" dirty="0" smtClean="0"/>
              <a:t>ዟ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ሲቻል</a:t>
            </a:r>
            <a:r>
              <a:rPr lang="en-US" dirty="0" smtClean="0"/>
              <a:t> </a:t>
            </a:r>
            <a:r>
              <a:rPr lang="en-US" dirty="0" err="1" smtClean="0"/>
              <a:t>ጎበ</a:t>
            </a:r>
            <a:r>
              <a:rPr lang="am-ET" dirty="0" smtClean="0"/>
              <a:t>ዟ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am-ET" dirty="0" smtClean="0"/>
              <a:t>ቷ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 </a:t>
            </a:r>
          </a:p>
          <a:p>
            <a:pPr algn="just">
              <a:buNone/>
            </a:pPr>
            <a:r>
              <a:rPr lang="en-US" dirty="0" smtClean="0"/>
              <a:t>                               </a:t>
            </a:r>
            <a:r>
              <a:rPr lang="en-US" dirty="0" err="1" smtClean="0"/>
              <a:t>አይቻልም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ባህርየ</a:t>
            </a:r>
            <a:r>
              <a:rPr lang="en-US" dirty="0" smtClean="0"/>
              <a:t> </a:t>
            </a:r>
            <a:r>
              <a:rPr lang="en-US" dirty="0" err="1" smtClean="0"/>
              <a:t>ፍጥረት</a:t>
            </a:r>
            <a:r>
              <a:rPr lang="en-US" dirty="0" smtClean="0"/>
              <a:t> ፡- </a:t>
            </a:r>
            <a:r>
              <a:rPr lang="en-US" dirty="0" err="1" smtClean="0"/>
              <a:t>ድምፆቹ</a:t>
            </a:r>
            <a:r>
              <a:rPr lang="en-US" dirty="0" smtClean="0"/>
              <a:t> </a:t>
            </a:r>
            <a:r>
              <a:rPr lang="en-US" dirty="0" err="1" smtClean="0"/>
              <a:t>በሚፈጠሩበት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የአየሩን</a:t>
            </a:r>
            <a:r>
              <a:rPr lang="en-US" dirty="0" smtClean="0"/>
              <a:t> </a:t>
            </a:r>
            <a:r>
              <a:rPr lang="en-US" dirty="0" err="1" smtClean="0"/>
              <a:t>አወጣጥ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እግድ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  <a:r>
              <a:rPr lang="en-US" dirty="0" err="1" smtClean="0"/>
              <a:t>ከሳንባ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ሲታገድ</a:t>
            </a:r>
            <a:r>
              <a:rPr lang="en-US" dirty="0" smtClean="0"/>
              <a:t> </a:t>
            </a:r>
            <a:r>
              <a:rPr lang="en-US" dirty="0" err="1" smtClean="0"/>
              <a:t>የሚፈጠሩ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የተነካኩት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ሲላቀቁ</a:t>
            </a:r>
            <a:r>
              <a:rPr lang="en-US" dirty="0" smtClean="0"/>
              <a:t> </a:t>
            </a:r>
            <a:r>
              <a:rPr lang="en-US" dirty="0" err="1" smtClean="0"/>
              <a:t>የታገደው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ይወጣል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ታግዶ</a:t>
            </a:r>
            <a:r>
              <a:rPr lang="en-US" dirty="0" smtClean="0"/>
              <a:t> </a:t>
            </a:r>
            <a:r>
              <a:rPr lang="en-US" dirty="0" err="1" smtClean="0"/>
              <a:t>የተለቀቀው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በአፍ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ድምፆቹም</a:t>
            </a:r>
            <a:r>
              <a:rPr lang="en-US" dirty="0" smtClean="0"/>
              <a:t> - ብ፣ ፕ፣ ጵ =&gt; </a:t>
            </a:r>
            <a:r>
              <a:rPr lang="en-US" dirty="0" err="1" smtClean="0"/>
              <a:t>ከናፍራዊ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- ት፣ ድ፣ ጥ =&gt; </a:t>
            </a:r>
            <a:r>
              <a:rPr lang="en-US" dirty="0" err="1" smtClean="0"/>
              <a:t>የድድ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- ክ፣ </a:t>
            </a:r>
            <a:r>
              <a:rPr lang="en-US" dirty="0" err="1" smtClean="0"/>
              <a:t>ክ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smtClean="0"/>
              <a:t>፣ ግ፣ </a:t>
            </a:r>
            <a:r>
              <a:rPr lang="en-US" dirty="0" err="1" smtClean="0"/>
              <a:t>ግ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smtClean="0"/>
              <a:t>፣ ቅ፣ </a:t>
            </a:r>
            <a:r>
              <a:rPr lang="en-US" dirty="0" err="1" smtClean="0"/>
              <a:t>ቅ</a:t>
            </a:r>
            <a:r>
              <a:rPr lang="en-US" dirty="0" err="1" smtClean="0">
                <a:solidFill>
                  <a:srgbClr val="FF0000"/>
                </a:solidFill>
              </a:rPr>
              <a:t>ው</a:t>
            </a:r>
            <a:r>
              <a:rPr lang="en-US" dirty="0" smtClean="0"/>
              <a:t> =&gt; </a:t>
            </a:r>
            <a:r>
              <a:rPr lang="en-US" dirty="0" err="1" smtClean="0"/>
              <a:t>የትናጋ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- ዕ =&gt; </a:t>
            </a:r>
            <a:r>
              <a:rPr lang="en-US" dirty="0" err="1" smtClean="0"/>
              <a:t>የማንቁርት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ፍትግ</a:t>
            </a:r>
            <a:r>
              <a:rPr lang="en-US" dirty="0" smtClean="0"/>
              <a:t>/</a:t>
            </a:r>
            <a:r>
              <a:rPr lang="en-US" dirty="0" err="1" smtClean="0"/>
              <a:t>ሹልክልክ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  <a:r>
              <a:rPr lang="en-US" dirty="0" err="1" smtClean="0"/>
              <a:t>ከሳንባ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በተንቀሳቃሽ</a:t>
            </a:r>
            <a:r>
              <a:rPr lang="en-US" dirty="0" smtClean="0"/>
              <a:t> </a:t>
            </a:r>
            <a:r>
              <a:rPr lang="en-US" dirty="0" err="1" smtClean="0"/>
              <a:t>የአንደበት</a:t>
            </a:r>
            <a:r>
              <a:rPr lang="en-US" dirty="0" smtClean="0"/>
              <a:t> </a:t>
            </a:r>
            <a:r>
              <a:rPr lang="en-US" dirty="0" err="1" smtClean="0"/>
              <a:t>አካላት</a:t>
            </a:r>
            <a:r>
              <a:rPr lang="en-US" dirty="0" smtClean="0"/>
              <a:t> </a:t>
            </a:r>
            <a:r>
              <a:rPr lang="en-US" dirty="0" err="1" smtClean="0"/>
              <a:t>አማካኝነት</a:t>
            </a:r>
            <a:r>
              <a:rPr lang="en-US" dirty="0" smtClean="0"/>
              <a:t> </a:t>
            </a:r>
            <a:r>
              <a:rPr lang="en-US" dirty="0" err="1" smtClean="0"/>
              <a:t>መውጫው</a:t>
            </a:r>
            <a:r>
              <a:rPr lang="en-US" dirty="0" smtClean="0"/>
              <a:t> </a:t>
            </a:r>
            <a:r>
              <a:rPr lang="en-US" dirty="0" err="1" smtClean="0"/>
              <a:t>ሲጠብበትና</a:t>
            </a:r>
            <a:r>
              <a:rPr lang="en-US" dirty="0" smtClean="0"/>
              <a:t> </a:t>
            </a:r>
            <a:r>
              <a:rPr lang="en-US" dirty="0" err="1" smtClean="0"/>
              <a:t>ባገኘው</a:t>
            </a:r>
            <a:r>
              <a:rPr lang="en-US" dirty="0" smtClean="0"/>
              <a:t> </a:t>
            </a:r>
            <a:r>
              <a:rPr lang="en-US" dirty="0" err="1" smtClean="0"/>
              <a:t>ክፍት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እየተሹለከለከ</a:t>
            </a:r>
            <a:r>
              <a:rPr lang="en-US" dirty="0" smtClean="0"/>
              <a:t> </a:t>
            </a:r>
            <a:r>
              <a:rPr lang="en-US" dirty="0" err="1" smtClean="0"/>
              <a:t>ሲወጣ</a:t>
            </a:r>
            <a:r>
              <a:rPr lang="en-US" dirty="0" smtClean="0"/>
              <a:t> </a:t>
            </a:r>
            <a:r>
              <a:rPr lang="en-US" dirty="0" err="1" smtClean="0"/>
              <a:t>የሚፈጠሩ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- ፍ =&gt; </a:t>
            </a:r>
            <a:r>
              <a:rPr lang="en-US" dirty="0" err="1" smtClean="0"/>
              <a:t>ከንፈር</a:t>
            </a:r>
            <a:r>
              <a:rPr lang="en-US" dirty="0" smtClean="0"/>
              <a:t> </a:t>
            </a:r>
            <a:r>
              <a:rPr lang="en-US" dirty="0" err="1" smtClean="0"/>
              <a:t>ወስናዊ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- ስ፣ ዝ፣ ፅ =&gt; </a:t>
            </a:r>
            <a:r>
              <a:rPr lang="en-US" dirty="0" err="1" smtClean="0"/>
              <a:t>የድድ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- ሽ፣ ዥ =&gt; </a:t>
            </a:r>
            <a:r>
              <a:rPr lang="en-US" dirty="0" err="1" smtClean="0"/>
              <a:t>የላንቃ</a:t>
            </a:r>
            <a:r>
              <a:rPr lang="en-US" dirty="0" smtClean="0"/>
              <a:t>/</a:t>
            </a:r>
            <a:r>
              <a:rPr lang="en-US" dirty="0" err="1" smtClean="0"/>
              <a:t>ድላንቃ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- ህ =&gt; </a:t>
            </a:r>
            <a:r>
              <a:rPr lang="en-US" dirty="0" err="1" smtClean="0"/>
              <a:t>የማንቁርት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የግስ</a:t>
            </a:r>
            <a:r>
              <a:rPr lang="en-US" dirty="0" smtClean="0"/>
              <a:t> </a:t>
            </a:r>
            <a:r>
              <a:rPr lang="en-US" dirty="0" err="1" smtClean="0"/>
              <a:t>ርባታ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ለመደብ</a:t>
            </a:r>
            <a:r>
              <a:rPr lang="en-US" dirty="0" smtClean="0"/>
              <a:t>፣ </a:t>
            </a:r>
            <a:r>
              <a:rPr lang="en-US" dirty="0" err="1" smtClean="0"/>
              <a:t>ለፆታ</a:t>
            </a:r>
            <a:r>
              <a:rPr lang="en-US" dirty="0" smtClean="0"/>
              <a:t>፣ </a:t>
            </a:r>
            <a:r>
              <a:rPr lang="en-US" dirty="0" err="1" smtClean="0"/>
              <a:t>ለቁጥር</a:t>
            </a:r>
            <a:r>
              <a:rPr lang="en-US" dirty="0" smtClean="0"/>
              <a:t>፣ </a:t>
            </a:r>
            <a:r>
              <a:rPr lang="en-US" dirty="0" err="1" smtClean="0"/>
              <a:t>ለአንቀፅ</a:t>
            </a:r>
            <a:r>
              <a:rPr lang="en-US" dirty="0" smtClean="0"/>
              <a:t>፣ </a:t>
            </a:r>
            <a:r>
              <a:rPr lang="en-US" dirty="0" err="1" smtClean="0"/>
              <a:t>ለጊዜና</a:t>
            </a:r>
            <a:r>
              <a:rPr lang="en-US" dirty="0" smtClean="0"/>
              <a:t>፣ </a:t>
            </a:r>
            <a:r>
              <a:rPr lang="en-US" dirty="0" err="1" smtClean="0"/>
              <a:t>ለስልት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ቅጥያዎችን</a:t>
            </a:r>
            <a:r>
              <a:rPr lang="en-US" dirty="0" smtClean="0"/>
              <a:t> </a:t>
            </a:r>
            <a:r>
              <a:rPr lang="en-US" dirty="0" err="1" smtClean="0"/>
              <a:t>በማስከተል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በማስቀደም</a:t>
            </a:r>
            <a:r>
              <a:rPr lang="en-US" dirty="0" smtClean="0"/>
              <a:t>፣ </a:t>
            </a:r>
            <a:r>
              <a:rPr lang="en-US" dirty="0" err="1" smtClean="0"/>
              <a:t>የመካከል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ቅደም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እግራቸውን</a:t>
            </a:r>
            <a:r>
              <a:rPr lang="en-US" dirty="0" smtClean="0"/>
              <a:t> </a:t>
            </a:r>
            <a:r>
              <a:rPr lang="en-US" dirty="0" err="1" smtClean="0"/>
              <a:t>በማጥበቅና</a:t>
            </a:r>
            <a:r>
              <a:rPr lang="en-US" dirty="0" smtClean="0"/>
              <a:t> </a:t>
            </a:r>
            <a:r>
              <a:rPr lang="en-US" dirty="0" err="1" smtClean="0"/>
              <a:t>ባለማጥበቅ</a:t>
            </a:r>
            <a:r>
              <a:rPr lang="en-US" dirty="0" smtClean="0"/>
              <a:t> </a:t>
            </a:r>
            <a:r>
              <a:rPr lang="en-US" dirty="0" err="1" smtClean="0"/>
              <a:t>አልያም</a:t>
            </a:r>
            <a:r>
              <a:rPr lang="en-US" dirty="0" smtClean="0"/>
              <a:t> </a:t>
            </a:r>
            <a:r>
              <a:rPr lang="en-US" dirty="0" err="1" smtClean="0"/>
              <a:t>ከተላያዩ</a:t>
            </a:r>
            <a:r>
              <a:rPr lang="en-US" dirty="0" smtClean="0"/>
              <a:t> </a:t>
            </a:r>
            <a:r>
              <a:rPr lang="en-US" dirty="0" err="1" smtClean="0"/>
              <a:t>ረዳት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በመጣመር</a:t>
            </a:r>
            <a:r>
              <a:rPr lang="en-US" dirty="0" smtClean="0"/>
              <a:t> </a:t>
            </a:r>
            <a:r>
              <a:rPr lang="en-US" dirty="0" err="1" smtClean="0"/>
              <a:t>ለተለያዩ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ይለዋውጣሉ</a:t>
            </a:r>
            <a:r>
              <a:rPr lang="en-US" dirty="0" smtClean="0"/>
              <a:t> (</a:t>
            </a:r>
            <a:r>
              <a:rPr lang="en-US" dirty="0" err="1" smtClean="0"/>
              <a:t>ይረባሉ</a:t>
            </a:r>
            <a:r>
              <a:rPr lang="en-US" dirty="0" smtClean="0"/>
              <a:t>)፡፡</a:t>
            </a:r>
          </a:p>
          <a:p>
            <a:pPr algn="just"/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ለመደብ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መደብ</a:t>
            </a:r>
            <a:r>
              <a:rPr lang="en-US" dirty="0" smtClean="0"/>
              <a:t> </a:t>
            </a:r>
            <a:r>
              <a:rPr lang="en-US" dirty="0" err="1" smtClean="0"/>
              <a:t>በንግግር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የሰዎችን</a:t>
            </a:r>
            <a:r>
              <a:rPr lang="en-US" dirty="0" smtClean="0"/>
              <a:t> (</a:t>
            </a:r>
            <a:r>
              <a:rPr lang="en-US" dirty="0" err="1" smtClean="0"/>
              <a:t>የንግግሩን</a:t>
            </a:r>
            <a:r>
              <a:rPr lang="en-US" dirty="0" smtClean="0"/>
              <a:t> </a:t>
            </a:r>
            <a:r>
              <a:rPr lang="en-US" dirty="0" err="1" smtClean="0"/>
              <a:t>ተሳታፊዎች</a:t>
            </a:r>
            <a:r>
              <a:rPr lang="en-US" dirty="0" smtClean="0"/>
              <a:t>) </a:t>
            </a:r>
            <a:r>
              <a:rPr lang="en-US" dirty="0" err="1" smtClean="0"/>
              <a:t>ሚና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 </a:t>
            </a:r>
            <a:r>
              <a:rPr lang="en-US" dirty="0" err="1" smtClean="0"/>
              <a:t>አንደኛ</a:t>
            </a:r>
            <a:r>
              <a:rPr lang="en-US" dirty="0" smtClean="0"/>
              <a:t> </a:t>
            </a:r>
            <a:r>
              <a:rPr lang="en-US" dirty="0" err="1" smtClean="0"/>
              <a:t>መደብ</a:t>
            </a:r>
            <a:r>
              <a:rPr lang="en-US" dirty="0" smtClean="0"/>
              <a:t> </a:t>
            </a:r>
            <a:r>
              <a:rPr lang="en-US" dirty="0" err="1" smtClean="0"/>
              <a:t>ተናጋሪን</a:t>
            </a:r>
            <a:r>
              <a:rPr lang="en-US" dirty="0" smtClean="0"/>
              <a:t>፣ </a:t>
            </a:r>
            <a:r>
              <a:rPr lang="en-US" dirty="0" err="1" smtClean="0"/>
              <a:t>ሁለተኛ</a:t>
            </a:r>
            <a:r>
              <a:rPr lang="en-US" dirty="0" smtClean="0"/>
              <a:t> </a:t>
            </a:r>
            <a:r>
              <a:rPr lang="en-US" dirty="0" err="1" smtClean="0"/>
              <a:t>መደብ</a:t>
            </a:r>
            <a:r>
              <a:rPr lang="en-US" dirty="0" smtClean="0"/>
              <a:t> </a:t>
            </a:r>
            <a:r>
              <a:rPr lang="en-US" dirty="0" err="1" smtClean="0"/>
              <a:t>አድማጭን</a:t>
            </a:r>
            <a:r>
              <a:rPr lang="en-US" dirty="0" smtClean="0"/>
              <a:t>፣ </a:t>
            </a:r>
            <a:r>
              <a:rPr lang="en-US" dirty="0" err="1" smtClean="0"/>
              <a:t>ሶስተኛ</a:t>
            </a:r>
            <a:r>
              <a:rPr lang="en-US" dirty="0" smtClean="0"/>
              <a:t> </a:t>
            </a:r>
            <a:r>
              <a:rPr lang="en-US" dirty="0" err="1" smtClean="0"/>
              <a:t>መደብ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ታዛቢን</a:t>
            </a:r>
            <a:r>
              <a:rPr lang="en-US" dirty="0" smtClean="0"/>
              <a:t> </a:t>
            </a:r>
            <a:r>
              <a:rPr lang="en-US" dirty="0" err="1" smtClean="0"/>
              <a:t>ያመለክታሉ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  </a:t>
            </a:r>
            <a:r>
              <a:rPr lang="en-US" dirty="0" err="1" smtClean="0"/>
              <a:t>እኔ</a:t>
            </a:r>
            <a:r>
              <a:rPr lang="en-US" dirty="0" smtClean="0"/>
              <a:t>/</a:t>
            </a:r>
            <a:r>
              <a:rPr lang="en-US" dirty="0" err="1" smtClean="0"/>
              <a:t>እኛ</a:t>
            </a:r>
            <a:r>
              <a:rPr lang="en-US" dirty="0" smtClean="0"/>
              <a:t> - </a:t>
            </a:r>
            <a:r>
              <a:rPr lang="en-US" dirty="0" err="1" smtClean="0"/>
              <a:t>ተናጋሪ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</a:t>
            </a:r>
            <a:r>
              <a:rPr lang="en-US" dirty="0" err="1" smtClean="0"/>
              <a:t>አንተ</a:t>
            </a:r>
            <a:r>
              <a:rPr lang="en-US" dirty="0" smtClean="0"/>
              <a:t>/</a:t>
            </a:r>
            <a:r>
              <a:rPr lang="en-US" dirty="0" err="1" smtClean="0"/>
              <a:t>አንቺ</a:t>
            </a:r>
            <a:r>
              <a:rPr lang="en-US" dirty="0" smtClean="0"/>
              <a:t>/</a:t>
            </a:r>
            <a:r>
              <a:rPr lang="en-US" dirty="0" err="1" smtClean="0"/>
              <a:t>እናንተ</a:t>
            </a:r>
            <a:r>
              <a:rPr lang="en-US" dirty="0" smtClean="0"/>
              <a:t> - </a:t>
            </a:r>
            <a:r>
              <a:rPr lang="en-US" dirty="0" err="1" smtClean="0"/>
              <a:t>አድማጭ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እሱ</a:t>
            </a:r>
            <a:r>
              <a:rPr lang="en-US" dirty="0" smtClean="0"/>
              <a:t>/</a:t>
            </a:r>
            <a:r>
              <a:rPr lang="en-US" dirty="0" err="1" smtClean="0"/>
              <a:t>እሱዋ</a:t>
            </a:r>
            <a:r>
              <a:rPr lang="en-US" dirty="0" smtClean="0"/>
              <a:t>/</a:t>
            </a:r>
            <a:r>
              <a:rPr lang="en-US" dirty="0" err="1" smtClean="0"/>
              <a:t>እነሱ</a:t>
            </a:r>
            <a:r>
              <a:rPr lang="en-US" dirty="0" smtClean="0"/>
              <a:t> - </a:t>
            </a:r>
            <a:r>
              <a:rPr lang="en-US" dirty="0" err="1" smtClean="0"/>
              <a:t>ታዛቢ</a:t>
            </a:r>
            <a:endParaRPr lang="en-US" dirty="0" smtClean="0"/>
          </a:p>
          <a:p>
            <a:pPr algn="just"/>
            <a:r>
              <a:rPr lang="en-US" dirty="0" err="1" smtClean="0"/>
              <a:t>መደብ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ይከሰታል</a:t>
            </a:r>
            <a:r>
              <a:rPr lang="en-US" dirty="0" smtClean="0"/>
              <a:t> - </a:t>
            </a:r>
            <a:r>
              <a:rPr lang="en-US" dirty="0" err="1" smtClean="0"/>
              <a:t>በነፃ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(</a:t>
            </a:r>
            <a:r>
              <a:rPr lang="en-US" dirty="0" err="1" smtClean="0"/>
              <a:t>መደበኛ</a:t>
            </a:r>
            <a:r>
              <a:rPr lang="en-US" dirty="0" smtClean="0"/>
              <a:t> </a:t>
            </a:r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) </a:t>
            </a:r>
            <a:r>
              <a:rPr lang="en-US" dirty="0" err="1" smtClean="0"/>
              <a:t>እና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                  - </a:t>
            </a:r>
            <a:r>
              <a:rPr lang="en-US" dirty="0" err="1" smtClean="0"/>
              <a:t>በጥገኛ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(</a:t>
            </a:r>
            <a:r>
              <a:rPr lang="en-US" dirty="0" err="1" smtClean="0"/>
              <a:t>አፀፋ</a:t>
            </a:r>
            <a:r>
              <a:rPr lang="en-US" dirty="0" smtClean="0"/>
              <a:t> </a:t>
            </a:r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በሌላ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 </a:t>
            </a:r>
            <a:r>
              <a:rPr lang="en-US" dirty="0" err="1" smtClean="0"/>
              <a:t>ተጨማሪ</a:t>
            </a:r>
            <a:r>
              <a:rPr lang="en-US" dirty="0" smtClean="0"/>
              <a:t> </a:t>
            </a:r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ስሞችም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 - </a:t>
            </a:r>
            <a:r>
              <a:rPr lang="en-US" dirty="0" err="1" smtClean="0"/>
              <a:t>እንትን</a:t>
            </a:r>
            <a:r>
              <a:rPr lang="en-US" dirty="0" smtClean="0"/>
              <a:t> - </a:t>
            </a:r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                                    - </a:t>
            </a:r>
            <a:r>
              <a:rPr lang="en-US" dirty="0" err="1" smtClean="0"/>
              <a:t>እንትና</a:t>
            </a:r>
            <a:r>
              <a:rPr lang="en-US" dirty="0" smtClean="0"/>
              <a:t> - </a:t>
            </a:r>
            <a:r>
              <a:rPr lang="en-US" dirty="0" err="1" smtClean="0"/>
              <a:t>ለሰው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አፀፋ</a:t>
            </a:r>
            <a:r>
              <a:rPr lang="en-US" dirty="0" smtClean="0"/>
              <a:t> </a:t>
            </a:r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የመደበኛ</a:t>
            </a:r>
            <a:r>
              <a:rPr lang="en-US" dirty="0" smtClean="0"/>
              <a:t> </a:t>
            </a:r>
            <a:r>
              <a:rPr lang="en-US" dirty="0" err="1" smtClean="0"/>
              <a:t>ተውላጠ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እጣፊ</a:t>
            </a:r>
            <a:r>
              <a:rPr lang="en-US" dirty="0" smtClean="0"/>
              <a:t> (</a:t>
            </a:r>
            <a:r>
              <a:rPr lang="en-US" dirty="0" err="1" smtClean="0"/>
              <a:t>አምሳል</a:t>
            </a:r>
            <a:r>
              <a:rPr lang="en-US" dirty="0" smtClean="0"/>
              <a:t>)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የሚከሰቱትም</a:t>
            </a:r>
            <a:r>
              <a:rPr lang="en-US" dirty="0" smtClean="0"/>
              <a:t> </a:t>
            </a:r>
            <a:r>
              <a:rPr lang="en-US" dirty="0" err="1" smtClean="0"/>
              <a:t>በስሞችና</a:t>
            </a:r>
            <a:r>
              <a:rPr lang="en-US" dirty="0" smtClean="0"/>
              <a:t> </a:t>
            </a:r>
            <a:r>
              <a:rPr lang="en-US" dirty="0" err="1" smtClean="0"/>
              <a:t>በግሶች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በግሶች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ሲከሰቱ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- </a:t>
            </a:r>
            <a:r>
              <a:rPr lang="en-US" dirty="0" err="1" smtClean="0"/>
              <a:t>በቀዳማይና</a:t>
            </a:r>
            <a:r>
              <a:rPr lang="en-US" dirty="0" smtClean="0"/>
              <a:t> </a:t>
            </a:r>
            <a:r>
              <a:rPr lang="en-US" dirty="0" err="1" smtClean="0"/>
              <a:t>በቦዝ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ግሱን</a:t>
            </a:r>
            <a:r>
              <a:rPr lang="en-US" dirty="0" smtClean="0"/>
              <a:t> </a:t>
            </a:r>
            <a:r>
              <a:rPr lang="en-US" dirty="0" err="1" smtClean="0"/>
              <a:t>ተከትለው</a:t>
            </a:r>
            <a:r>
              <a:rPr lang="en-US" dirty="0" smtClean="0"/>
              <a:t>፣ </a:t>
            </a:r>
            <a:r>
              <a:rPr lang="en-US" dirty="0" err="1" smtClean="0"/>
              <a:t>በካልዓይ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ግሱን</a:t>
            </a:r>
            <a:r>
              <a:rPr lang="en-US" dirty="0" smtClean="0"/>
              <a:t> </a:t>
            </a:r>
            <a:r>
              <a:rPr lang="en-US" dirty="0" err="1" smtClean="0"/>
              <a:t>ቀድመው</a:t>
            </a:r>
            <a:r>
              <a:rPr lang="en-US" dirty="0" smtClean="0"/>
              <a:t> </a:t>
            </a:r>
            <a:r>
              <a:rPr lang="en-US" dirty="0" err="1" smtClean="0"/>
              <a:t>ይገባሉ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ግስ</a:t>
            </a:r>
            <a:r>
              <a:rPr lang="en-US" u="sng" dirty="0" smtClean="0"/>
              <a:t> (</a:t>
            </a:r>
            <a:r>
              <a:rPr lang="en-US" u="sng" dirty="0" err="1" smtClean="0"/>
              <a:t>ሰበረ</a:t>
            </a:r>
            <a:r>
              <a:rPr lang="en-US" u="sng" dirty="0" smtClean="0"/>
              <a:t>)</a:t>
            </a:r>
            <a:r>
              <a:rPr lang="en-US" dirty="0" smtClean="0"/>
              <a:t>                                         </a:t>
            </a:r>
            <a:r>
              <a:rPr lang="en-US" u="sng" dirty="0" err="1" smtClean="0"/>
              <a:t>ስም</a:t>
            </a:r>
            <a:r>
              <a:rPr lang="en-US" u="sng" dirty="0" smtClean="0"/>
              <a:t> (</a:t>
            </a:r>
            <a:r>
              <a:rPr lang="en-US" u="sng" dirty="0" err="1" smtClean="0"/>
              <a:t>ስብራት</a:t>
            </a:r>
            <a:r>
              <a:rPr lang="en-US" u="sng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u="sng" dirty="0" err="1" smtClean="0"/>
              <a:t>ካልዓይ</a:t>
            </a:r>
            <a:r>
              <a:rPr lang="en-US" dirty="0" smtClean="0"/>
              <a:t>           </a:t>
            </a:r>
            <a:r>
              <a:rPr lang="en-US" u="sng" dirty="0" err="1" smtClean="0"/>
              <a:t>ቀዳማይ</a:t>
            </a:r>
            <a:r>
              <a:rPr lang="en-US" dirty="0" smtClean="0"/>
              <a:t>                       </a:t>
            </a:r>
            <a:r>
              <a:rPr lang="en-US" dirty="0" err="1" smtClean="0"/>
              <a:t>ስብራት</a:t>
            </a:r>
            <a:r>
              <a:rPr lang="en-US" dirty="0" smtClean="0"/>
              <a:t>-የ</a:t>
            </a:r>
          </a:p>
          <a:p>
            <a:pPr algn="just">
              <a:buNone/>
            </a:pPr>
            <a:r>
              <a:rPr lang="en-US" dirty="0" smtClean="0"/>
              <a:t>                እ-</a:t>
            </a:r>
            <a:r>
              <a:rPr lang="en-US" dirty="0" err="1" smtClean="0"/>
              <a:t>ሰብር</a:t>
            </a:r>
            <a:r>
              <a:rPr lang="en-US" dirty="0" smtClean="0"/>
              <a:t>            </a:t>
            </a:r>
            <a:r>
              <a:rPr lang="en-US" dirty="0" err="1" smtClean="0"/>
              <a:t>ሰበር</a:t>
            </a:r>
            <a:r>
              <a:rPr lang="en-US" dirty="0" smtClean="0"/>
              <a:t>-ኩ                     </a:t>
            </a:r>
            <a:r>
              <a:rPr lang="en-US" dirty="0" err="1" smtClean="0"/>
              <a:t>ስብራት</a:t>
            </a:r>
            <a:r>
              <a:rPr lang="en-US" dirty="0" smtClean="0"/>
              <a:t>-ህ</a:t>
            </a:r>
          </a:p>
          <a:p>
            <a:pPr algn="just">
              <a:buNone/>
            </a:pPr>
            <a:r>
              <a:rPr lang="en-US" dirty="0" smtClean="0"/>
              <a:t>                ት-</a:t>
            </a:r>
            <a:r>
              <a:rPr lang="en-US" dirty="0" err="1" smtClean="0"/>
              <a:t>ሰብር</a:t>
            </a:r>
            <a:r>
              <a:rPr lang="en-US" dirty="0" smtClean="0"/>
              <a:t>           </a:t>
            </a:r>
            <a:r>
              <a:rPr lang="en-US" dirty="0" err="1" smtClean="0"/>
              <a:t>ሰበር</a:t>
            </a:r>
            <a:r>
              <a:rPr lang="en-US" dirty="0" smtClean="0"/>
              <a:t>-ክ                      </a:t>
            </a:r>
            <a:r>
              <a:rPr lang="en-US" dirty="0" err="1" smtClean="0"/>
              <a:t>ስብራት</a:t>
            </a:r>
            <a:r>
              <a:rPr lang="en-US" dirty="0" smtClean="0"/>
              <a:t>-ሽ</a:t>
            </a:r>
          </a:p>
          <a:p>
            <a:pPr algn="just">
              <a:buNone/>
            </a:pPr>
            <a:r>
              <a:rPr lang="en-US" dirty="0" smtClean="0"/>
              <a:t>                ይ-</a:t>
            </a:r>
            <a:r>
              <a:rPr lang="en-US" dirty="0" err="1" smtClean="0"/>
              <a:t>ሰብር</a:t>
            </a:r>
            <a:r>
              <a:rPr lang="en-US" dirty="0" smtClean="0"/>
              <a:t>           </a:t>
            </a:r>
            <a:r>
              <a:rPr lang="en-US" dirty="0" err="1" smtClean="0"/>
              <a:t>ሰበር</a:t>
            </a:r>
            <a:r>
              <a:rPr lang="en-US" dirty="0" smtClean="0"/>
              <a:t>-</a:t>
            </a:r>
            <a:r>
              <a:rPr lang="am-ET" dirty="0" smtClean="0"/>
              <a:t>ኧ</a:t>
            </a:r>
            <a:r>
              <a:rPr lang="en-US" dirty="0" smtClean="0"/>
              <a:t>                      </a:t>
            </a:r>
            <a:r>
              <a:rPr lang="en-US" dirty="0" err="1" smtClean="0"/>
              <a:t>ስብራት-ኣችሁ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እን-ሰብር</a:t>
            </a:r>
            <a:r>
              <a:rPr lang="en-US" dirty="0" smtClean="0"/>
              <a:t>          </a:t>
            </a:r>
            <a:r>
              <a:rPr lang="en-US" dirty="0" err="1" smtClean="0"/>
              <a:t>ሰበር</a:t>
            </a:r>
            <a:r>
              <a:rPr lang="en-US" dirty="0" smtClean="0"/>
              <a:t>-ኡ                     </a:t>
            </a:r>
            <a:r>
              <a:rPr lang="en-US" dirty="0" err="1" smtClean="0"/>
              <a:t>ስብራት-ኣችን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የመደብ</a:t>
            </a:r>
            <a:r>
              <a:rPr lang="en-US" dirty="0" smtClean="0"/>
              <a:t>፣ </a:t>
            </a:r>
            <a:r>
              <a:rPr lang="en-US" dirty="0" err="1" smtClean="0"/>
              <a:t>የፆታና</a:t>
            </a:r>
            <a:r>
              <a:rPr lang="en-US" dirty="0" smtClean="0"/>
              <a:t> </a:t>
            </a:r>
            <a:r>
              <a:rPr lang="en-US" dirty="0" err="1" smtClean="0"/>
              <a:t>የቁጥር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ተለያይተው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ተዋህደው</a:t>
            </a:r>
            <a:r>
              <a:rPr lang="en-US" dirty="0" smtClean="0"/>
              <a:t> </a:t>
            </a:r>
            <a:r>
              <a:rPr lang="en-US" dirty="0" err="1" smtClean="0"/>
              <a:t>ገብተዋል</a:t>
            </a:r>
            <a:r>
              <a:rPr lang="en-US" dirty="0" smtClean="0"/>
              <a:t>፡፡ </a:t>
            </a:r>
            <a:r>
              <a:rPr lang="en-US" dirty="0" err="1" smtClean="0"/>
              <a:t>በአንድነትም</a:t>
            </a:r>
            <a:r>
              <a:rPr lang="en-US" dirty="0" smtClean="0"/>
              <a:t> </a:t>
            </a:r>
            <a:r>
              <a:rPr lang="en-US" dirty="0" err="1" smtClean="0"/>
              <a:t>የባለቤት</a:t>
            </a:r>
            <a:r>
              <a:rPr lang="en-US" dirty="0" smtClean="0"/>
              <a:t> </a:t>
            </a:r>
            <a:r>
              <a:rPr lang="en-US" dirty="0" err="1" smtClean="0"/>
              <a:t>አፀፋ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 </a:t>
            </a:r>
            <a:r>
              <a:rPr lang="en-US" dirty="0" err="1" smtClean="0"/>
              <a:t>ስሙ</a:t>
            </a:r>
            <a:r>
              <a:rPr lang="en-US" dirty="0" smtClean="0"/>
              <a:t> </a:t>
            </a:r>
            <a:r>
              <a:rPr lang="en-US" dirty="0" err="1" smtClean="0"/>
              <a:t>በገሃድ</a:t>
            </a:r>
            <a:r>
              <a:rPr lang="en-US" dirty="0" smtClean="0"/>
              <a:t> </a:t>
            </a:r>
            <a:r>
              <a:rPr lang="en-US" dirty="0" err="1" smtClean="0"/>
              <a:t>ባይከሰትም</a:t>
            </a:r>
            <a:r>
              <a:rPr lang="en-US" dirty="0" smtClean="0"/>
              <a:t> </a:t>
            </a:r>
            <a:r>
              <a:rPr lang="en-US" dirty="0" err="1" smtClean="0"/>
              <a:t>አፀፋዎቹ</a:t>
            </a:r>
            <a:r>
              <a:rPr lang="en-US" dirty="0" smtClean="0"/>
              <a:t> </a:t>
            </a:r>
            <a:r>
              <a:rPr lang="en-US" dirty="0" err="1" smtClean="0"/>
              <a:t>ይጠቁሙታል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- </a:t>
            </a:r>
            <a:r>
              <a:rPr lang="en-US" dirty="0" err="1" smtClean="0"/>
              <a:t>በግስ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የሚገኙት</a:t>
            </a:r>
            <a:r>
              <a:rPr lang="en-US" dirty="0" smtClean="0"/>
              <a:t> </a:t>
            </a:r>
            <a:r>
              <a:rPr lang="en-US" dirty="0" err="1" smtClean="0"/>
              <a:t>የባለቤት</a:t>
            </a:r>
            <a:r>
              <a:rPr lang="en-US" dirty="0" smtClean="0"/>
              <a:t> </a:t>
            </a:r>
            <a:r>
              <a:rPr lang="en-US" dirty="0" err="1" smtClean="0"/>
              <a:t>አፀፋ</a:t>
            </a:r>
            <a:r>
              <a:rPr lang="en-US" dirty="0" smtClean="0"/>
              <a:t> </a:t>
            </a:r>
            <a:r>
              <a:rPr lang="en-US" dirty="0" err="1" smtClean="0"/>
              <a:t>ሲባሉ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- </a:t>
            </a:r>
            <a:r>
              <a:rPr lang="en-US" dirty="0" err="1" smtClean="0"/>
              <a:t>በስም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የሚገኙት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አገናዛቢ</a:t>
            </a:r>
            <a:r>
              <a:rPr lang="en-US" dirty="0" smtClean="0"/>
              <a:t> </a:t>
            </a:r>
            <a:r>
              <a:rPr lang="en-US" dirty="0" err="1" smtClean="0"/>
              <a:t>አፀፋ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- </a:t>
            </a:r>
            <a:r>
              <a:rPr lang="en-US" dirty="0" err="1" smtClean="0"/>
              <a:t>የተሳቢ</a:t>
            </a:r>
            <a:r>
              <a:rPr lang="en-US" dirty="0" smtClean="0"/>
              <a:t> </a:t>
            </a:r>
            <a:r>
              <a:rPr lang="en-US" dirty="0" err="1" smtClean="0"/>
              <a:t>አፀፋዎቹ</a:t>
            </a:r>
            <a:r>
              <a:rPr lang="en-US" dirty="0" smtClean="0"/>
              <a:t> </a:t>
            </a:r>
            <a:r>
              <a:rPr lang="en-US" dirty="0" err="1" smtClean="0"/>
              <a:t>ከባለቤት</a:t>
            </a:r>
            <a:r>
              <a:rPr lang="en-US" dirty="0" smtClean="0"/>
              <a:t> </a:t>
            </a:r>
            <a:r>
              <a:rPr lang="en-US" dirty="0" err="1" smtClean="0"/>
              <a:t>አፀፋዎቹ</a:t>
            </a:r>
            <a:r>
              <a:rPr lang="en-US" dirty="0" smtClean="0"/>
              <a:t> </a:t>
            </a:r>
            <a:r>
              <a:rPr lang="en-US" dirty="0" err="1" smtClean="0"/>
              <a:t>ቀጥለው</a:t>
            </a:r>
            <a:r>
              <a:rPr lang="en-US" dirty="0" smtClean="0"/>
              <a:t> </a:t>
            </a:r>
            <a:r>
              <a:rPr lang="en-US" dirty="0" err="1" smtClean="0"/>
              <a:t>ይገባሉ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-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አፀፋዎች</a:t>
            </a:r>
            <a:r>
              <a:rPr lang="en-US" dirty="0" smtClean="0"/>
              <a:t> </a:t>
            </a:r>
            <a:r>
              <a:rPr lang="en-US" dirty="0" err="1" smtClean="0"/>
              <a:t>የመደብ</a:t>
            </a:r>
            <a:r>
              <a:rPr lang="en-US" dirty="0" smtClean="0"/>
              <a:t>፣ </a:t>
            </a:r>
            <a:r>
              <a:rPr lang="en-US" dirty="0" err="1" smtClean="0"/>
              <a:t>የቁጥርና</a:t>
            </a:r>
            <a:r>
              <a:rPr lang="en-US" dirty="0" smtClean="0"/>
              <a:t> </a:t>
            </a:r>
            <a:r>
              <a:rPr lang="en-US" dirty="0" err="1" smtClean="0"/>
              <a:t>የፆታ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ቅጥያዎች</a:t>
            </a:r>
            <a:r>
              <a:rPr lang="en-US" dirty="0" smtClean="0"/>
              <a:t> </a:t>
            </a:r>
            <a:r>
              <a:rPr lang="en-US" dirty="0" err="1" smtClean="0"/>
              <a:t>ውሁድ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መስተዋድዳዊ</a:t>
            </a:r>
            <a:r>
              <a:rPr lang="en-US" dirty="0" smtClean="0"/>
              <a:t> (</a:t>
            </a:r>
            <a:r>
              <a:rPr lang="en-US" dirty="0" err="1" smtClean="0"/>
              <a:t>የመስተዋድድ</a:t>
            </a:r>
            <a:r>
              <a:rPr lang="en-US" dirty="0" smtClean="0"/>
              <a:t>) </a:t>
            </a:r>
            <a:r>
              <a:rPr lang="en-US" dirty="0" err="1" smtClean="0"/>
              <a:t>አፀፋ</a:t>
            </a:r>
            <a:r>
              <a:rPr lang="en-US" dirty="0" smtClean="0"/>
              <a:t> </a:t>
            </a:r>
            <a:r>
              <a:rPr lang="en-US" dirty="0" err="1" smtClean="0"/>
              <a:t>በግሱ</a:t>
            </a:r>
            <a:r>
              <a:rPr lang="en-US" dirty="0" smtClean="0"/>
              <a:t> </a:t>
            </a:r>
            <a:r>
              <a:rPr lang="en-US" dirty="0" err="1" smtClean="0"/>
              <a:t>ለሚገለፀው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ተጎጅነት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ተጠቃሚነትን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ተጎጂ</a:t>
            </a:r>
            <a:r>
              <a:rPr lang="en-US" dirty="0" smtClean="0"/>
              <a:t> - በ</a:t>
            </a:r>
          </a:p>
          <a:p>
            <a:pPr algn="just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ተጠቃሚ</a:t>
            </a:r>
            <a:r>
              <a:rPr lang="en-US" dirty="0" smtClean="0"/>
              <a:t> - ለ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 </a:t>
            </a:r>
            <a:r>
              <a:rPr lang="en-US" dirty="0" err="1" smtClean="0"/>
              <a:t>በአዲሱ</a:t>
            </a:r>
            <a:r>
              <a:rPr lang="en-US" dirty="0" smtClean="0"/>
              <a:t> </a:t>
            </a:r>
            <a:r>
              <a:rPr lang="en-US" dirty="0" err="1" smtClean="0"/>
              <a:t>ቢላዋ</a:t>
            </a:r>
            <a:r>
              <a:rPr lang="en-US" dirty="0" smtClean="0"/>
              <a:t> </a:t>
            </a:r>
            <a:r>
              <a:rPr lang="en-US" dirty="0" err="1" smtClean="0"/>
              <a:t>በግ</a:t>
            </a:r>
            <a:r>
              <a:rPr lang="en-US" dirty="0" smtClean="0"/>
              <a:t> </a:t>
            </a:r>
            <a:r>
              <a:rPr lang="en-US" dirty="0" err="1" smtClean="0"/>
              <a:t>አረድ</a:t>
            </a:r>
            <a:r>
              <a:rPr lang="en-US" dirty="0" smtClean="0"/>
              <a:t>-</a:t>
            </a:r>
            <a:r>
              <a:rPr lang="am-ET" dirty="0" smtClean="0"/>
              <a:t>ኧ</a:t>
            </a:r>
            <a:r>
              <a:rPr lang="en-US" dirty="0" smtClean="0"/>
              <a:t>-</a:t>
            </a:r>
            <a:r>
              <a:rPr lang="en-US" dirty="0" err="1" smtClean="0"/>
              <a:t>በት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</a:t>
            </a:r>
            <a:r>
              <a:rPr lang="en-US" dirty="0" err="1" smtClean="0"/>
              <a:t>የመስተዋድዳዊ</a:t>
            </a:r>
            <a:r>
              <a:rPr lang="en-US" dirty="0" smtClean="0"/>
              <a:t> </a:t>
            </a:r>
            <a:r>
              <a:rPr lang="en-US" dirty="0" err="1" smtClean="0"/>
              <a:t>ሀረጉ</a:t>
            </a:r>
            <a:r>
              <a:rPr lang="en-US" dirty="0" smtClean="0"/>
              <a:t> </a:t>
            </a:r>
            <a:r>
              <a:rPr lang="en-US" dirty="0" err="1" smtClean="0"/>
              <a:t>አፀፋ</a:t>
            </a:r>
            <a:r>
              <a:rPr lang="en-US" dirty="0" smtClean="0"/>
              <a:t> -ት </a:t>
            </a:r>
            <a:r>
              <a:rPr lang="en-US" dirty="0" err="1" smtClean="0"/>
              <a:t>ናት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- </a:t>
            </a:r>
            <a:r>
              <a:rPr lang="en-US" dirty="0" err="1" smtClean="0"/>
              <a:t>ለገነት</a:t>
            </a:r>
            <a:r>
              <a:rPr lang="en-US" dirty="0" smtClean="0"/>
              <a:t> </a:t>
            </a:r>
            <a:r>
              <a:rPr lang="en-US" dirty="0" err="1" smtClean="0"/>
              <a:t>ገንዘብ</a:t>
            </a:r>
            <a:r>
              <a:rPr lang="en-US" dirty="0" smtClean="0"/>
              <a:t> </a:t>
            </a:r>
            <a:r>
              <a:rPr lang="en-US" dirty="0" err="1" smtClean="0"/>
              <a:t>ወሰድ</a:t>
            </a:r>
            <a:r>
              <a:rPr lang="en-US" dirty="0" smtClean="0"/>
              <a:t>-</a:t>
            </a:r>
            <a:r>
              <a:rPr lang="am-ET" dirty="0" smtClean="0"/>
              <a:t>ኧ</a:t>
            </a:r>
            <a:r>
              <a:rPr lang="en-US" dirty="0" smtClean="0"/>
              <a:t>-</a:t>
            </a:r>
            <a:r>
              <a:rPr lang="en-US" dirty="0" err="1" smtClean="0"/>
              <a:t>ላት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</a:t>
            </a:r>
            <a:r>
              <a:rPr lang="en-US" dirty="0" err="1" smtClean="0"/>
              <a:t>የመስተዋድዳዊ</a:t>
            </a:r>
            <a:r>
              <a:rPr lang="en-US" dirty="0" smtClean="0"/>
              <a:t> </a:t>
            </a:r>
            <a:r>
              <a:rPr lang="en-US" dirty="0" err="1" smtClean="0"/>
              <a:t>ሀረጉ</a:t>
            </a:r>
            <a:r>
              <a:rPr lang="en-US" dirty="0" smtClean="0"/>
              <a:t> </a:t>
            </a:r>
            <a:r>
              <a:rPr lang="en-US" dirty="0" err="1" smtClean="0"/>
              <a:t>አፀፋ</a:t>
            </a:r>
            <a:r>
              <a:rPr lang="en-US" dirty="0" smtClean="0"/>
              <a:t> -</a:t>
            </a:r>
            <a:r>
              <a:rPr lang="en-US" dirty="0" err="1" smtClean="0"/>
              <a:t>ኣት</a:t>
            </a:r>
            <a:r>
              <a:rPr lang="en-US" dirty="0" smtClean="0"/>
              <a:t> </a:t>
            </a:r>
            <a:r>
              <a:rPr lang="en-US" dirty="0" err="1" smtClean="0"/>
              <a:t>ናት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ለአነቀፅ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፡-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የሚገለፀው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ማለቅ</a:t>
            </a:r>
            <a:r>
              <a:rPr lang="en-US" dirty="0" smtClean="0"/>
              <a:t> </a:t>
            </a:r>
            <a:r>
              <a:rPr lang="en-US" dirty="0" err="1" smtClean="0"/>
              <a:t>አላማለቁን</a:t>
            </a:r>
            <a:r>
              <a:rPr lang="en-US" dirty="0" smtClean="0"/>
              <a:t> (</a:t>
            </a:r>
            <a:r>
              <a:rPr lang="en-US" dirty="0" err="1" smtClean="0"/>
              <a:t>መፈፀም</a:t>
            </a:r>
            <a:r>
              <a:rPr lang="en-US" dirty="0" smtClean="0"/>
              <a:t> </a:t>
            </a:r>
            <a:r>
              <a:rPr lang="en-US" dirty="0" err="1" smtClean="0"/>
              <a:t>አለመፈፀሙን</a:t>
            </a:r>
            <a:r>
              <a:rPr lang="en-US" dirty="0" smtClean="0"/>
              <a:t>)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የተፈፀመ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- </a:t>
            </a:r>
            <a:r>
              <a:rPr lang="en-US" dirty="0" err="1" smtClean="0"/>
              <a:t>የቀዳማይ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ያለተፈፀመ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- </a:t>
            </a:r>
            <a:r>
              <a:rPr lang="en-US" dirty="0" err="1" smtClean="0"/>
              <a:t>የካልዓይ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የአንቀፅ</a:t>
            </a:r>
            <a:r>
              <a:rPr lang="en-US" dirty="0" smtClean="0"/>
              <a:t> </a:t>
            </a:r>
            <a:r>
              <a:rPr lang="en-US" dirty="0" err="1" smtClean="0"/>
              <a:t>አይነቶች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አቃጅ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መታቀዱን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- /ል/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በካልዓይ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እንጨት</a:t>
            </a:r>
            <a:r>
              <a:rPr lang="en-US" dirty="0" smtClean="0"/>
              <a:t> ል-ይ-</a:t>
            </a:r>
            <a:r>
              <a:rPr lang="en-US" dirty="0" err="1" smtClean="0"/>
              <a:t>ፈልጥ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/>
            <a:r>
              <a:rPr lang="en-US" dirty="0" err="1" smtClean="0"/>
              <a:t>ወጣኝ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፡- </a:t>
            </a:r>
            <a:r>
              <a:rPr lang="en-US" dirty="0" err="1" smtClean="0"/>
              <a:t>ከድርጊቱ</a:t>
            </a:r>
            <a:r>
              <a:rPr lang="en-US" dirty="0" smtClean="0"/>
              <a:t> </a:t>
            </a:r>
            <a:r>
              <a:rPr lang="en-US" dirty="0" err="1" smtClean="0"/>
              <a:t>ገላጭ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ቀጥሎ</a:t>
            </a:r>
            <a:r>
              <a:rPr lang="en-US" dirty="0" smtClean="0"/>
              <a:t> </a:t>
            </a:r>
            <a:r>
              <a:rPr lang="en-US" dirty="0" err="1" smtClean="0"/>
              <a:t>ጀመር</a:t>
            </a:r>
            <a:r>
              <a:rPr lang="en-US" dirty="0" smtClean="0"/>
              <a:t> </a:t>
            </a:r>
            <a:r>
              <a:rPr lang="en-US" dirty="0" err="1" smtClean="0"/>
              <a:t>የሚልምዕላድ</a:t>
            </a:r>
            <a:r>
              <a:rPr lang="en-US" dirty="0" smtClean="0"/>
              <a:t> </a:t>
            </a:r>
            <a:r>
              <a:rPr lang="en-US" dirty="0" err="1" smtClean="0"/>
              <a:t>ያስገባል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ጀመር</a:t>
            </a:r>
            <a:r>
              <a:rPr lang="en-US" dirty="0" smtClean="0"/>
              <a:t> </a:t>
            </a:r>
            <a:r>
              <a:rPr lang="en-US" dirty="0" err="1" smtClean="0"/>
              <a:t>የገላጭ</a:t>
            </a:r>
            <a:r>
              <a:rPr lang="en-US" dirty="0" smtClean="0"/>
              <a:t> </a:t>
            </a:r>
            <a:r>
              <a:rPr lang="en-US" dirty="0" err="1" smtClean="0"/>
              <a:t>አምዱ</a:t>
            </a:r>
            <a:r>
              <a:rPr lang="en-US" dirty="0" smtClean="0"/>
              <a:t> </a:t>
            </a:r>
            <a:r>
              <a:rPr lang="en-US" dirty="0" err="1" smtClean="0"/>
              <a:t>ረዳት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ግሱ</a:t>
            </a:r>
            <a:r>
              <a:rPr lang="en-US" dirty="0" smtClean="0"/>
              <a:t>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በካልዓይ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ድርጊቱ</a:t>
            </a:r>
            <a:r>
              <a:rPr lang="en-US" dirty="0" smtClean="0"/>
              <a:t> </a:t>
            </a:r>
            <a:r>
              <a:rPr lang="en-US" dirty="0" err="1" smtClean="0"/>
              <a:t>መጀመሩን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እንጨት</a:t>
            </a:r>
            <a:r>
              <a:rPr lang="en-US" dirty="0" smtClean="0"/>
              <a:t> ይ-</a:t>
            </a:r>
            <a:r>
              <a:rPr lang="en-US" dirty="0" err="1" smtClean="0"/>
              <a:t>ፈልጥ</a:t>
            </a:r>
            <a:r>
              <a:rPr lang="en-US" dirty="0" smtClean="0"/>
              <a:t> </a:t>
            </a:r>
            <a:r>
              <a:rPr lang="en-US" dirty="0" err="1" smtClean="0"/>
              <a:t>ጀመር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ቀጣይ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የተጀመረ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ሳይቁዋረጥ</a:t>
            </a:r>
            <a:r>
              <a:rPr lang="en-US" dirty="0" smtClean="0"/>
              <a:t> </a:t>
            </a:r>
            <a:r>
              <a:rPr lang="en-US" dirty="0" err="1" smtClean="0"/>
              <a:t>መቀጠሉን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እየ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ያስቀድማል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በቀዳማይ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- “</a:t>
            </a:r>
            <a:r>
              <a:rPr lang="en-US" dirty="0" err="1" smtClean="0"/>
              <a:t>ነው</a:t>
            </a:r>
            <a:r>
              <a:rPr lang="en-US" dirty="0" smtClean="0"/>
              <a:t>” </a:t>
            </a:r>
            <a:r>
              <a:rPr lang="en-US" dirty="0" err="1" smtClean="0"/>
              <a:t>የሚለው</a:t>
            </a:r>
            <a:r>
              <a:rPr lang="en-US" dirty="0" smtClean="0"/>
              <a:t> </a:t>
            </a:r>
            <a:r>
              <a:rPr lang="en-US" dirty="0" err="1" smtClean="0"/>
              <a:t>ረዳት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አንቀፁ</a:t>
            </a:r>
            <a:r>
              <a:rPr lang="en-US" dirty="0" smtClean="0"/>
              <a:t> </a:t>
            </a:r>
            <a:r>
              <a:rPr lang="en-US" dirty="0" err="1" smtClean="0"/>
              <a:t>አየፈለጠ</a:t>
            </a:r>
            <a:r>
              <a:rPr lang="en-US" dirty="0" smtClean="0"/>
              <a:t> </a:t>
            </a:r>
            <a:r>
              <a:rPr lang="en-US" dirty="0" err="1" smtClean="0"/>
              <a:t>የሚለው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          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እንጨት</a:t>
            </a:r>
            <a:r>
              <a:rPr lang="en-US" dirty="0" smtClean="0"/>
              <a:t> </a:t>
            </a:r>
            <a:r>
              <a:rPr lang="en-US" dirty="0" err="1" smtClean="0"/>
              <a:t>እየ-ፈለጠ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/>
            <a:r>
              <a:rPr lang="en-US" dirty="0" err="1" smtClean="0"/>
              <a:t>ጨራሽ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፡- </a:t>
            </a:r>
            <a:r>
              <a:rPr lang="en-US" dirty="0" err="1" smtClean="0"/>
              <a:t>ድርጊቱ</a:t>
            </a:r>
            <a:r>
              <a:rPr lang="en-US" dirty="0" smtClean="0"/>
              <a:t> </a:t>
            </a:r>
            <a:r>
              <a:rPr lang="en-US" dirty="0" err="1" smtClean="0"/>
              <a:t>ተፈፅሞ</a:t>
            </a:r>
            <a:r>
              <a:rPr lang="en-US" dirty="0" smtClean="0"/>
              <a:t> </a:t>
            </a:r>
            <a:r>
              <a:rPr lang="en-US" dirty="0" err="1" smtClean="0"/>
              <a:t>ማለቁን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- </a:t>
            </a:r>
            <a:r>
              <a:rPr lang="en-US" dirty="0" err="1" smtClean="0"/>
              <a:t>የሚገለፀው</a:t>
            </a:r>
            <a:r>
              <a:rPr lang="en-US" dirty="0" smtClean="0"/>
              <a:t> </a:t>
            </a:r>
            <a:r>
              <a:rPr lang="en-US" dirty="0" err="1" smtClean="0"/>
              <a:t>በቦዝ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- </a:t>
            </a:r>
            <a:r>
              <a:rPr lang="en-US" dirty="0" err="1" smtClean="0"/>
              <a:t>ቦዝ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ቀዳማይ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ካልዓይ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ካልተከተለው</a:t>
            </a:r>
            <a:r>
              <a:rPr lang="en-US" dirty="0" smtClean="0"/>
              <a:t> </a:t>
            </a:r>
            <a:r>
              <a:rPr lang="en-US" dirty="0" err="1" smtClean="0"/>
              <a:t>በራሱ</a:t>
            </a:r>
            <a:r>
              <a:rPr lang="en-US" dirty="0" smtClean="0"/>
              <a:t> </a:t>
            </a:r>
            <a:r>
              <a:rPr lang="en-US" dirty="0" err="1" smtClean="0"/>
              <a:t>አይቆምም</a:t>
            </a:r>
            <a:r>
              <a:rPr lang="en-US" dirty="0" smtClean="0"/>
              <a:t> (</a:t>
            </a:r>
            <a:r>
              <a:rPr lang="en-US" dirty="0" err="1" smtClean="0"/>
              <a:t>ጊዜን</a:t>
            </a:r>
            <a:r>
              <a:rPr lang="en-US" dirty="0" smtClean="0"/>
              <a:t> </a:t>
            </a:r>
            <a:r>
              <a:rPr lang="en-US" dirty="0" err="1" smtClean="0"/>
              <a:t>ብቻውን</a:t>
            </a:r>
            <a:r>
              <a:rPr lang="en-US" dirty="0" smtClean="0"/>
              <a:t> </a:t>
            </a:r>
            <a:r>
              <a:rPr lang="en-US" dirty="0" err="1" smtClean="0"/>
              <a:t>አይገልፅም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                              - </a:t>
            </a:r>
            <a:r>
              <a:rPr lang="en-US" dirty="0" err="1" smtClean="0"/>
              <a:t>የጨራሽ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መሰረቱ</a:t>
            </a:r>
            <a:r>
              <a:rPr lang="en-US" dirty="0" smtClean="0"/>
              <a:t> </a:t>
            </a:r>
            <a:r>
              <a:rPr lang="en-US" dirty="0" err="1" smtClean="0"/>
              <a:t>ካልዓይ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  -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እንጨት</a:t>
            </a:r>
            <a:r>
              <a:rPr lang="en-US" dirty="0" smtClean="0"/>
              <a:t> </a:t>
            </a:r>
            <a:r>
              <a:rPr lang="en-US" dirty="0" err="1" smtClean="0"/>
              <a:t>ፈልጦ</a:t>
            </a:r>
            <a:r>
              <a:rPr lang="en-US" dirty="0" smtClean="0"/>
              <a:t> </a:t>
            </a:r>
            <a:r>
              <a:rPr lang="en-US" dirty="0" err="1" smtClean="0"/>
              <a:t>ሄደ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ለጊዜ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የተፈፀምበትን</a:t>
            </a:r>
            <a:r>
              <a:rPr lang="en-US" dirty="0" smtClean="0"/>
              <a:t> (</a:t>
            </a:r>
            <a:r>
              <a:rPr lang="en-US" dirty="0" err="1" smtClean="0"/>
              <a:t>የሚፈፀምበትን</a:t>
            </a:r>
            <a:r>
              <a:rPr lang="en-US" dirty="0" smtClean="0"/>
              <a:t>)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ስለድርጊቱ</a:t>
            </a:r>
            <a:r>
              <a:rPr lang="en-US" dirty="0" smtClean="0"/>
              <a:t> </a:t>
            </a:r>
            <a:r>
              <a:rPr lang="en-US" dirty="0" err="1" smtClean="0"/>
              <a:t>ንግግር</a:t>
            </a:r>
            <a:r>
              <a:rPr lang="en-US" dirty="0" smtClean="0"/>
              <a:t> </a:t>
            </a:r>
            <a:r>
              <a:rPr lang="en-US" dirty="0" err="1" smtClean="0"/>
              <a:t>ከሚደረግበት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ተነስተን</a:t>
            </a:r>
            <a:r>
              <a:rPr lang="en-US" dirty="0" smtClean="0"/>
              <a:t> </a:t>
            </a:r>
            <a:r>
              <a:rPr lang="en-US" dirty="0" err="1" smtClean="0"/>
              <a:t>የሀላፊ</a:t>
            </a:r>
            <a:r>
              <a:rPr lang="en-US" dirty="0" smtClean="0"/>
              <a:t>፣ </a:t>
            </a:r>
            <a:r>
              <a:rPr lang="en-US" dirty="0" err="1" smtClean="0"/>
              <a:t>የአሁን</a:t>
            </a:r>
            <a:r>
              <a:rPr lang="en-US" dirty="0" smtClean="0"/>
              <a:t>፣ </a:t>
            </a:r>
            <a:r>
              <a:rPr lang="en-US" dirty="0" err="1" smtClean="0"/>
              <a:t>የትንቢት</a:t>
            </a:r>
            <a:r>
              <a:rPr lang="en-US" dirty="0" smtClean="0"/>
              <a:t> </a:t>
            </a:r>
            <a:r>
              <a:rPr lang="en-US" dirty="0" err="1" smtClean="0"/>
              <a:t>ልንል</a:t>
            </a:r>
            <a:r>
              <a:rPr lang="en-US" dirty="0" smtClean="0"/>
              <a:t> </a:t>
            </a:r>
            <a:r>
              <a:rPr lang="en-US" dirty="0" err="1" smtClean="0"/>
              <a:t>እንችላለን</a:t>
            </a:r>
            <a:r>
              <a:rPr lang="en-US" dirty="0" smtClean="0"/>
              <a:t>፡፡ </a:t>
            </a:r>
            <a:r>
              <a:rPr lang="en-US" dirty="0" err="1" smtClean="0"/>
              <a:t>ጊዜው</a:t>
            </a:r>
            <a:r>
              <a:rPr lang="en-US" dirty="0" smtClean="0"/>
              <a:t> </a:t>
            </a:r>
            <a:r>
              <a:rPr lang="en-US" dirty="0" err="1" smtClean="0"/>
              <a:t>የሚገለፀው</a:t>
            </a:r>
            <a:r>
              <a:rPr lang="en-US" dirty="0" smtClean="0"/>
              <a:t> </a:t>
            </a:r>
            <a:r>
              <a:rPr lang="en-US" dirty="0" err="1" smtClean="0"/>
              <a:t>በአንቀፆች</a:t>
            </a:r>
            <a:r>
              <a:rPr lang="en-US" dirty="0" smtClean="0"/>
              <a:t> </a:t>
            </a:r>
            <a:r>
              <a:rPr lang="en-US" dirty="0" err="1" smtClean="0"/>
              <a:t>መሰረትነትና</a:t>
            </a:r>
            <a:r>
              <a:rPr lang="en-US" dirty="0" smtClean="0"/>
              <a:t> </a:t>
            </a:r>
            <a:r>
              <a:rPr lang="en-US" dirty="0" err="1" smtClean="0"/>
              <a:t>በረዳት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በጊዜ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ጠቅለል</a:t>
            </a:r>
            <a:r>
              <a:rPr lang="en-US" dirty="0" smtClean="0"/>
              <a:t> </a:t>
            </a:r>
            <a:r>
              <a:rPr lang="en-US" dirty="0" err="1" smtClean="0"/>
              <a:t>ባለ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ሲታይ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- </a:t>
            </a:r>
            <a:r>
              <a:rPr lang="en-US" dirty="0" err="1" smtClean="0"/>
              <a:t>ሀላፊና</a:t>
            </a:r>
            <a:r>
              <a:rPr lang="en-US" dirty="0" smtClean="0"/>
              <a:t> </a:t>
            </a:r>
            <a:r>
              <a:rPr lang="en-US" dirty="0" err="1" smtClean="0"/>
              <a:t>ኢሀላፊ</a:t>
            </a:r>
            <a:r>
              <a:rPr lang="en-US" dirty="0" smtClean="0"/>
              <a:t> ፡፡</a:t>
            </a:r>
          </a:p>
          <a:p>
            <a:pPr algn="just"/>
            <a:r>
              <a:rPr lang="en-US" dirty="0" err="1" smtClean="0"/>
              <a:t>ሀላፊ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፡- </a:t>
            </a:r>
            <a:r>
              <a:rPr lang="en-US" dirty="0" err="1" smtClean="0"/>
              <a:t>ባለፈ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የተፈፀመ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የዋህ</a:t>
            </a:r>
            <a:r>
              <a:rPr lang="en-US" dirty="0" smtClean="0"/>
              <a:t>፣ </a:t>
            </a:r>
            <a:r>
              <a:rPr lang="en-US" dirty="0" err="1" smtClean="0"/>
              <a:t>የቅርብና</a:t>
            </a:r>
            <a:r>
              <a:rPr lang="en-US" dirty="0" smtClean="0"/>
              <a:t> </a:t>
            </a:r>
            <a:r>
              <a:rPr lang="en-US" dirty="0" err="1" smtClean="0"/>
              <a:t>የሩቅ</a:t>
            </a:r>
            <a:r>
              <a:rPr lang="en-US" dirty="0" smtClean="0"/>
              <a:t>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በሶስት</a:t>
            </a:r>
            <a:r>
              <a:rPr lang="en-US" dirty="0" smtClean="0"/>
              <a:t> </a:t>
            </a:r>
            <a:r>
              <a:rPr lang="en-US" dirty="0" err="1" smtClean="0"/>
              <a:t>ይከፈላል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የዋህ</a:t>
            </a:r>
            <a:r>
              <a:rPr lang="en-US" dirty="0" smtClean="0"/>
              <a:t> </a:t>
            </a:r>
            <a:r>
              <a:rPr lang="en-US" dirty="0" err="1" smtClean="0"/>
              <a:t>ሀላፊ</a:t>
            </a:r>
            <a:r>
              <a:rPr lang="en-US" dirty="0" smtClean="0"/>
              <a:t> </a:t>
            </a:r>
            <a:r>
              <a:rPr lang="en-US" dirty="0" err="1" smtClean="0"/>
              <a:t>በቀዳማይ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ሲገለፅ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የቅርብና</a:t>
            </a:r>
            <a:r>
              <a:rPr lang="en-US" dirty="0" smtClean="0"/>
              <a:t> </a:t>
            </a:r>
            <a:r>
              <a:rPr lang="en-US" dirty="0" err="1" smtClean="0"/>
              <a:t>የሩቅ</a:t>
            </a:r>
            <a:r>
              <a:rPr lang="en-US" dirty="0" smtClean="0"/>
              <a:t> </a:t>
            </a:r>
            <a:r>
              <a:rPr lang="en-US" dirty="0" err="1" smtClean="0"/>
              <a:t>ሀላፊዎች</a:t>
            </a:r>
            <a:r>
              <a:rPr lang="en-US" dirty="0" smtClean="0"/>
              <a:t> </a:t>
            </a:r>
            <a:r>
              <a:rPr lang="en-US" dirty="0" err="1" smtClean="0"/>
              <a:t>በካለዓይ</a:t>
            </a:r>
            <a:r>
              <a:rPr lang="en-US" dirty="0" smtClean="0"/>
              <a:t> </a:t>
            </a:r>
            <a:r>
              <a:rPr lang="en-US" dirty="0" err="1" smtClean="0"/>
              <a:t>አንቀፅና</a:t>
            </a:r>
            <a:r>
              <a:rPr lang="en-US" dirty="0" smtClean="0"/>
              <a:t> </a:t>
            </a:r>
            <a:r>
              <a:rPr lang="en-US" dirty="0" err="1" smtClean="0"/>
              <a:t>በረዳት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 </a:t>
            </a:r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ይገለፃሉ</a:t>
            </a:r>
            <a:r>
              <a:rPr lang="en-US" dirty="0" smtClean="0"/>
              <a:t>፡፡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የዋህ</a:t>
            </a:r>
            <a:r>
              <a:rPr lang="en-US" dirty="0" smtClean="0"/>
              <a:t> </a:t>
            </a:r>
            <a:r>
              <a:rPr lang="en-US" dirty="0" err="1" smtClean="0"/>
              <a:t>ሀላፊ</a:t>
            </a:r>
            <a:r>
              <a:rPr lang="en-US" dirty="0" smtClean="0"/>
              <a:t>፡- </a:t>
            </a:r>
            <a:r>
              <a:rPr lang="en-US" dirty="0" err="1" smtClean="0"/>
              <a:t>ድርጊቱ</a:t>
            </a:r>
            <a:r>
              <a:rPr lang="en-US" dirty="0" smtClean="0"/>
              <a:t> </a:t>
            </a:r>
            <a:r>
              <a:rPr lang="en-US" dirty="0" err="1" smtClean="0"/>
              <a:t>ባለፈ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ተፈፅሞ</a:t>
            </a:r>
            <a:r>
              <a:rPr lang="en-US" dirty="0" smtClean="0"/>
              <a:t> </a:t>
            </a:r>
            <a:r>
              <a:rPr lang="en-US" dirty="0" err="1" smtClean="0"/>
              <a:t>ማለቁን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ይጠቁማል</a:t>
            </a:r>
            <a:r>
              <a:rPr lang="en-US" dirty="0" smtClean="0"/>
              <a:t> </a:t>
            </a:r>
            <a:r>
              <a:rPr lang="en-US" dirty="0" err="1" smtClean="0"/>
              <a:t>እንጂ</a:t>
            </a:r>
            <a:r>
              <a:rPr lang="en-US" dirty="0" smtClean="0"/>
              <a:t> </a:t>
            </a:r>
            <a:r>
              <a:rPr lang="en-US" dirty="0" err="1" smtClean="0"/>
              <a:t>ትክክለኛውን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አያመለክትም</a:t>
            </a:r>
            <a:r>
              <a:rPr lang="en-US" dirty="0" smtClean="0"/>
              <a:t>፡፡ </a:t>
            </a:r>
          </a:p>
          <a:p>
            <a:pPr algn="just">
              <a:buNone/>
            </a:pPr>
            <a:r>
              <a:rPr lang="en-US" dirty="0" smtClean="0"/>
              <a:t>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ሰበረ</a:t>
            </a:r>
            <a:r>
              <a:rPr lang="en-US" dirty="0" smtClean="0"/>
              <a:t>፣ </a:t>
            </a:r>
            <a:r>
              <a:rPr lang="en-US" dirty="0" err="1" smtClean="0"/>
              <a:t>ገደለች</a:t>
            </a:r>
            <a:r>
              <a:rPr lang="en-US" dirty="0" smtClean="0"/>
              <a:t>…</a:t>
            </a:r>
          </a:p>
          <a:p>
            <a:pPr algn="just">
              <a:buNone/>
            </a:pPr>
            <a:r>
              <a:rPr lang="en-US" dirty="0" smtClean="0"/>
              <a:t>       - </a:t>
            </a:r>
            <a:r>
              <a:rPr lang="en-US" dirty="0" err="1" smtClean="0"/>
              <a:t>ጊዜውን</a:t>
            </a:r>
            <a:r>
              <a:rPr lang="en-US" dirty="0" smtClean="0"/>
              <a:t> </a:t>
            </a:r>
            <a:r>
              <a:rPr lang="en-US" dirty="0" err="1" smtClean="0"/>
              <a:t>ለማሳየት</a:t>
            </a:r>
            <a:r>
              <a:rPr lang="en-US" dirty="0" smtClean="0"/>
              <a:t> </a:t>
            </a:r>
            <a:r>
              <a:rPr lang="en-US" dirty="0" err="1" smtClean="0"/>
              <a:t>የጊዜ</a:t>
            </a:r>
            <a:r>
              <a:rPr lang="en-US" dirty="0" smtClean="0"/>
              <a:t> </a:t>
            </a:r>
            <a:r>
              <a:rPr lang="en-US" dirty="0" err="1" smtClean="0"/>
              <a:t>ተውሳከ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ያስፈልጋሉ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ትናንት</a:t>
            </a:r>
            <a:r>
              <a:rPr lang="en-US" dirty="0" smtClean="0"/>
              <a:t> </a:t>
            </a:r>
            <a:r>
              <a:rPr lang="en-US" dirty="0" err="1" smtClean="0"/>
              <a:t>ሰበረ</a:t>
            </a:r>
            <a:r>
              <a:rPr lang="en-US" dirty="0" smtClean="0"/>
              <a:t>፣ </a:t>
            </a:r>
            <a:r>
              <a:rPr lang="en-US" dirty="0" err="1" smtClean="0"/>
              <a:t>ዛሬ</a:t>
            </a:r>
            <a:r>
              <a:rPr lang="en-US" dirty="0" smtClean="0"/>
              <a:t> </a:t>
            </a:r>
            <a:r>
              <a:rPr lang="en-US" dirty="0" err="1" smtClean="0"/>
              <a:t>ገደለች</a:t>
            </a:r>
            <a:r>
              <a:rPr lang="en-US" dirty="0" smtClean="0"/>
              <a:t>፣ </a:t>
            </a:r>
            <a:r>
              <a:rPr lang="en-US" dirty="0" err="1" smtClean="0"/>
              <a:t>አሁን</a:t>
            </a:r>
            <a:r>
              <a:rPr lang="en-US" dirty="0" smtClean="0"/>
              <a:t> </a:t>
            </a:r>
            <a:r>
              <a:rPr lang="en-US" dirty="0" err="1" smtClean="0"/>
              <a:t>ሰማች</a:t>
            </a:r>
            <a:r>
              <a:rPr lang="en-US" dirty="0" smtClean="0"/>
              <a:t>…</a:t>
            </a:r>
          </a:p>
          <a:p>
            <a:pPr algn="just"/>
            <a:r>
              <a:rPr lang="en-US" dirty="0" err="1" smtClean="0"/>
              <a:t>የቅርብ</a:t>
            </a:r>
            <a:r>
              <a:rPr lang="en-US" dirty="0" smtClean="0"/>
              <a:t> </a:t>
            </a:r>
            <a:r>
              <a:rPr lang="en-US" dirty="0" err="1" smtClean="0"/>
              <a:t>ሀላፊ</a:t>
            </a:r>
            <a:r>
              <a:rPr lang="en-US" dirty="0" smtClean="0"/>
              <a:t>፡- </a:t>
            </a:r>
            <a:r>
              <a:rPr lang="en-US" dirty="0" err="1" smtClean="0"/>
              <a:t>ድርጊቱ</a:t>
            </a:r>
            <a:r>
              <a:rPr lang="en-US" dirty="0" smtClean="0"/>
              <a:t> </a:t>
            </a:r>
            <a:r>
              <a:rPr lang="en-US" dirty="0" err="1" smtClean="0"/>
              <a:t>ከተፈፀመ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ያልቆየ</a:t>
            </a:r>
            <a:r>
              <a:rPr lang="en-US" dirty="0" smtClean="0"/>
              <a:t> </a:t>
            </a:r>
            <a:r>
              <a:rPr lang="en-US" dirty="0" err="1" smtClean="0"/>
              <a:t>መሆኑን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- </a:t>
            </a:r>
            <a:r>
              <a:rPr lang="en-US" dirty="0" err="1" smtClean="0"/>
              <a:t>የሚገለፀው</a:t>
            </a:r>
            <a:r>
              <a:rPr lang="en-US" dirty="0" smtClean="0"/>
              <a:t> </a:t>
            </a:r>
            <a:r>
              <a:rPr lang="en-US" dirty="0" err="1" smtClean="0"/>
              <a:t>በጨራሽ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አምድና</a:t>
            </a:r>
            <a:r>
              <a:rPr lang="en-US" dirty="0" smtClean="0"/>
              <a:t> /-</a:t>
            </a:r>
            <a:r>
              <a:rPr lang="en-US" dirty="0" err="1" smtClean="0"/>
              <a:t>አል</a:t>
            </a:r>
            <a:r>
              <a:rPr lang="en-US" dirty="0" smtClean="0"/>
              <a:t>/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ረዳት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ገድል</a:t>
            </a:r>
            <a:r>
              <a:rPr lang="en-US" dirty="0" smtClean="0"/>
              <a:t>-ኦ-</a:t>
            </a:r>
            <a:r>
              <a:rPr lang="en-US" dirty="0" err="1" smtClean="0"/>
              <a:t>አል</a:t>
            </a:r>
            <a:r>
              <a:rPr lang="en-US" dirty="0" smtClean="0"/>
              <a:t>፣ </a:t>
            </a:r>
            <a:r>
              <a:rPr lang="en-US" dirty="0" err="1" smtClean="0"/>
              <a:t>በልት</a:t>
            </a:r>
            <a:r>
              <a:rPr lang="en-US" dirty="0" smtClean="0"/>
              <a:t>-ኣ-</a:t>
            </a:r>
            <a:r>
              <a:rPr lang="en-US" dirty="0" err="1" smtClean="0"/>
              <a:t>ኣለች</a:t>
            </a:r>
            <a:endParaRPr lang="en-US" dirty="0" smtClean="0"/>
          </a:p>
          <a:p>
            <a:pPr algn="just"/>
            <a:r>
              <a:rPr lang="en-US" dirty="0" err="1" smtClean="0"/>
              <a:t>የሩቅ</a:t>
            </a:r>
            <a:r>
              <a:rPr lang="en-US" dirty="0" smtClean="0"/>
              <a:t> </a:t>
            </a:r>
            <a:r>
              <a:rPr lang="en-US" dirty="0" err="1" smtClean="0"/>
              <a:t>ሀላፊ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ከተፈፀመ</a:t>
            </a:r>
            <a:r>
              <a:rPr lang="en-US" dirty="0" smtClean="0"/>
              <a:t> </a:t>
            </a:r>
            <a:r>
              <a:rPr lang="en-US" dirty="0" err="1" smtClean="0"/>
              <a:t>መቆየቱን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ከሚላው</a:t>
            </a:r>
            <a:r>
              <a:rPr lang="en-US" dirty="0" smtClean="0"/>
              <a:t> </a:t>
            </a:r>
            <a:r>
              <a:rPr lang="en-US" dirty="0" err="1" smtClean="0"/>
              <a:t>ረዳት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ይጣመራል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ሰብር</a:t>
            </a:r>
            <a:r>
              <a:rPr lang="en-US" dirty="0" smtClean="0"/>
              <a:t>-ኦ </a:t>
            </a:r>
            <a:r>
              <a:rPr lang="en-US" dirty="0" err="1" smtClean="0"/>
              <a:t>ነበር</a:t>
            </a:r>
            <a:r>
              <a:rPr lang="en-US" dirty="0" smtClean="0"/>
              <a:t>፣ </a:t>
            </a:r>
            <a:r>
              <a:rPr lang="en-US" dirty="0" err="1" smtClean="0"/>
              <a:t>ሰምት</a:t>
            </a:r>
            <a:r>
              <a:rPr lang="en-US" dirty="0" smtClean="0"/>
              <a:t>-ኣ </a:t>
            </a:r>
            <a:r>
              <a:rPr lang="en-US" dirty="0" err="1" smtClean="0"/>
              <a:t>ነበር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ኢሀላፊ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፡- </a:t>
            </a:r>
            <a:r>
              <a:rPr lang="en-US" dirty="0" err="1" smtClean="0"/>
              <a:t>ገና</a:t>
            </a:r>
            <a:r>
              <a:rPr lang="en-US" dirty="0" smtClean="0"/>
              <a:t> </a:t>
            </a:r>
            <a:r>
              <a:rPr lang="en-US" dirty="0" err="1" smtClean="0"/>
              <a:t>ያልተፈፀመ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 </a:t>
            </a:r>
          </a:p>
          <a:p>
            <a:pPr algn="just"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በካልዓይ</a:t>
            </a:r>
            <a:r>
              <a:rPr lang="en-US" dirty="0" smtClean="0"/>
              <a:t> </a:t>
            </a:r>
            <a:r>
              <a:rPr lang="en-US" dirty="0" err="1" smtClean="0"/>
              <a:t>አንቀፅ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ኣል</a:t>
            </a:r>
            <a:r>
              <a:rPr lang="en-US" dirty="0" smtClean="0"/>
              <a:t>/</a:t>
            </a:r>
          </a:p>
          <a:p>
            <a:pPr algn="just"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ረዳት</a:t>
            </a:r>
            <a:r>
              <a:rPr lang="en-US" dirty="0" smtClean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በመቀጠል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ይ-</a:t>
            </a:r>
            <a:r>
              <a:rPr lang="en-US" dirty="0" err="1" smtClean="0"/>
              <a:t>ሰብር</a:t>
            </a:r>
            <a:r>
              <a:rPr lang="en-US" dirty="0" smtClean="0"/>
              <a:t>-</a:t>
            </a:r>
            <a:r>
              <a:rPr lang="en-US" dirty="0" err="1" smtClean="0"/>
              <a:t>ኣል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         ይ-</a:t>
            </a:r>
            <a:r>
              <a:rPr lang="en-US" dirty="0" err="1" smtClean="0"/>
              <a:t>መጥ</a:t>
            </a:r>
            <a:r>
              <a:rPr lang="en-US" dirty="0" smtClean="0"/>
              <a:t>-</a:t>
            </a:r>
            <a:r>
              <a:rPr lang="en-US" dirty="0" err="1" smtClean="0"/>
              <a:t>ኣል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            ይ-</a:t>
            </a:r>
            <a:r>
              <a:rPr lang="en-US" dirty="0" err="1" smtClean="0"/>
              <a:t>ሰር</a:t>
            </a:r>
            <a:r>
              <a:rPr lang="en-US" dirty="0" smtClean="0"/>
              <a:t>-</a:t>
            </a:r>
            <a:r>
              <a:rPr lang="en-US" dirty="0" err="1" smtClean="0"/>
              <a:t>ኣል</a:t>
            </a:r>
            <a:endParaRPr lang="en-US" dirty="0" smtClean="0"/>
          </a:p>
          <a:p>
            <a:pPr algn="just"/>
            <a:r>
              <a:rPr lang="en-US" dirty="0" err="1" smtClean="0"/>
              <a:t>የማይቁዋረጥጊዜ</a:t>
            </a:r>
            <a:r>
              <a:rPr lang="en-US" dirty="0" smtClean="0"/>
              <a:t>፡- </a:t>
            </a:r>
            <a:r>
              <a:rPr lang="en-US" dirty="0" err="1" smtClean="0"/>
              <a:t>ድርጊቱ</a:t>
            </a:r>
            <a:r>
              <a:rPr lang="en-US" dirty="0" smtClean="0"/>
              <a:t> </a:t>
            </a:r>
            <a:r>
              <a:rPr lang="en-US" dirty="0" err="1" smtClean="0"/>
              <a:t>ተጀምሮ</a:t>
            </a:r>
            <a:r>
              <a:rPr lang="en-US" dirty="0" smtClean="0"/>
              <a:t> </a:t>
            </a:r>
            <a:r>
              <a:rPr lang="en-US" dirty="0" err="1" smtClean="0"/>
              <a:t>በመከናወን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ያለና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 </a:t>
            </a:r>
            <a:r>
              <a:rPr lang="en-US" dirty="0" err="1" smtClean="0"/>
              <a:t>ያልተፈፀመ</a:t>
            </a:r>
            <a:r>
              <a:rPr lang="en-US" dirty="0" smtClean="0"/>
              <a:t> </a:t>
            </a:r>
            <a:r>
              <a:rPr lang="en-US" dirty="0" err="1" smtClean="0"/>
              <a:t>መሆኑን</a:t>
            </a:r>
            <a:r>
              <a:rPr lang="en-US" dirty="0" smtClean="0"/>
              <a:t> </a:t>
            </a:r>
            <a:r>
              <a:rPr lang="en-US" dirty="0" err="1" smtClean="0"/>
              <a:t>ያመለክታል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እየ</a:t>
            </a:r>
            <a:r>
              <a:rPr lang="en-US" dirty="0" smtClean="0"/>
              <a:t>-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በግሱ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በማስቀደምና</a:t>
            </a:r>
            <a:r>
              <a:rPr lang="en-US" dirty="0" smtClean="0"/>
              <a:t> </a:t>
            </a:r>
            <a:r>
              <a:rPr lang="en-US" dirty="0" err="1" smtClean="0"/>
              <a:t>ከተለያዩ</a:t>
            </a:r>
            <a:r>
              <a:rPr lang="en-US" dirty="0" smtClean="0"/>
              <a:t> </a:t>
            </a:r>
            <a:r>
              <a:rPr lang="en-US" dirty="0" err="1" smtClean="0"/>
              <a:t>ግሶችና</a:t>
            </a:r>
            <a:r>
              <a:rPr lang="en-US" dirty="0" smtClean="0"/>
              <a:t> </a:t>
            </a:r>
            <a:r>
              <a:rPr lang="en-US" dirty="0" err="1" smtClean="0"/>
              <a:t>ረዳት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በመጣመር</a:t>
            </a:r>
            <a:r>
              <a:rPr lang="en-US" dirty="0" smtClean="0"/>
              <a:t> </a:t>
            </a:r>
            <a:r>
              <a:rPr lang="en-US" dirty="0" err="1" smtClean="0"/>
              <a:t>ጊዜውን</a:t>
            </a:r>
            <a:r>
              <a:rPr lang="en-US" dirty="0" smtClean="0"/>
              <a:t> </a:t>
            </a:r>
            <a:r>
              <a:rPr lang="en-US" dirty="0" err="1" smtClean="0"/>
              <a:t>ያመለክታል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እየ-አነበበ</a:t>
            </a:r>
            <a:r>
              <a:rPr lang="en-US" dirty="0" smtClean="0"/>
              <a:t> -</a:t>
            </a:r>
            <a:r>
              <a:rPr lang="en-US" dirty="0" err="1" smtClean="0"/>
              <a:t>ነው</a:t>
            </a:r>
            <a:r>
              <a:rPr lang="en-US" dirty="0" smtClean="0"/>
              <a:t> - (</a:t>
            </a:r>
            <a:r>
              <a:rPr lang="en-US" dirty="0" err="1" smtClean="0"/>
              <a:t>የአሁን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                                             - </a:t>
            </a:r>
            <a:r>
              <a:rPr lang="en-US" dirty="0" err="1" smtClean="0"/>
              <a:t>ነበር</a:t>
            </a:r>
            <a:r>
              <a:rPr lang="en-US" dirty="0" smtClean="0"/>
              <a:t> - (</a:t>
            </a:r>
            <a:r>
              <a:rPr lang="en-US" dirty="0" err="1" smtClean="0"/>
              <a:t>የሀላፊ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                                             -</a:t>
            </a:r>
            <a:r>
              <a:rPr lang="en-US" dirty="0" err="1" smtClean="0"/>
              <a:t>ይጠብቅሀል</a:t>
            </a:r>
            <a:r>
              <a:rPr lang="en-US" dirty="0" smtClean="0"/>
              <a:t> - (</a:t>
            </a:r>
            <a:r>
              <a:rPr lang="en-US" dirty="0" err="1" smtClean="0"/>
              <a:t>የትንቢት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ለስልት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ከአረፍተ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ከቁዋንቁዋ</a:t>
            </a:r>
            <a:r>
              <a:rPr lang="en-US" dirty="0" smtClean="0"/>
              <a:t> </a:t>
            </a:r>
            <a:r>
              <a:rPr lang="en-US" dirty="0" err="1" smtClean="0"/>
              <a:t>አጠቃቀም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የተገናዘበ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ነገሩ</a:t>
            </a:r>
            <a:r>
              <a:rPr lang="en-US" dirty="0" smtClean="0"/>
              <a:t> </a:t>
            </a:r>
            <a:r>
              <a:rPr lang="en-US" dirty="0" err="1" smtClean="0"/>
              <a:t>ለመጠየቅ</a:t>
            </a:r>
            <a:r>
              <a:rPr lang="en-US" dirty="0" smtClean="0"/>
              <a:t>፣ </a:t>
            </a:r>
            <a:r>
              <a:rPr lang="en-US" dirty="0" err="1" smtClean="0"/>
              <a:t>ለትዕዛዝ</a:t>
            </a:r>
            <a:r>
              <a:rPr lang="en-US" dirty="0" smtClean="0"/>
              <a:t>፣ </a:t>
            </a:r>
            <a:r>
              <a:rPr lang="en-US" dirty="0" err="1" smtClean="0"/>
              <a:t>ለመቃወም</a:t>
            </a:r>
            <a:r>
              <a:rPr lang="en-US" dirty="0" smtClean="0"/>
              <a:t>፣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እነዚህን</a:t>
            </a:r>
            <a:r>
              <a:rPr lang="en-US" dirty="0" smtClean="0"/>
              <a:t> </a:t>
            </a:r>
            <a:r>
              <a:rPr lang="en-US" dirty="0" err="1" smtClean="0"/>
              <a:t>ለመግለፅ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መዋቅሮች</a:t>
            </a:r>
            <a:r>
              <a:rPr lang="en-US" dirty="0" smtClean="0"/>
              <a:t> </a:t>
            </a:r>
            <a:r>
              <a:rPr lang="en-US" dirty="0" err="1" smtClean="0"/>
              <a:t>ያስፈልጋሉ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የምንገልፅበት</a:t>
            </a:r>
            <a:r>
              <a:rPr lang="en-US" dirty="0" smtClean="0"/>
              <a:t> </a:t>
            </a:r>
            <a:r>
              <a:rPr lang="en-US" dirty="0" err="1" smtClean="0"/>
              <a:t>ስረዓትም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ከአገልግሎታቸው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ሀተታዊ</a:t>
            </a:r>
            <a:r>
              <a:rPr lang="en-US" dirty="0" smtClean="0"/>
              <a:t>፣ </a:t>
            </a:r>
            <a:r>
              <a:rPr lang="en-US" dirty="0" err="1" smtClean="0"/>
              <a:t>ትዕዛዛዊ</a:t>
            </a:r>
            <a:r>
              <a:rPr lang="en-US" dirty="0" smtClean="0"/>
              <a:t>፣ </a:t>
            </a:r>
            <a:r>
              <a:rPr lang="en-US" dirty="0" err="1" smtClean="0"/>
              <a:t>መጠይቃዊ</a:t>
            </a:r>
            <a:r>
              <a:rPr lang="en-US" dirty="0" smtClean="0"/>
              <a:t>፣ </a:t>
            </a:r>
            <a:r>
              <a:rPr lang="en-US" dirty="0" err="1" smtClean="0"/>
              <a:t>አሉታዊ</a:t>
            </a:r>
            <a:r>
              <a:rPr lang="en-US" dirty="0" smtClean="0"/>
              <a:t>፣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ተብለው</a:t>
            </a:r>
            <a:r>
              <a:rPr lang="en-US" dirty="0" smtClean="0"/>
              <a:t> </a:t>
            </a:r>
            <a:r>
              <a:rPr lang="en-US" dirty="0" err="1" smtClean="0"/>
              <a:t>ይጠራሉ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ልዩነቱን</a:t>
            </a:r>
            <a:r>
              <a:rPr lang="en-US" dirty="0" smtClean="0"/>
              <a:t> </a:t>
            </a:r>
            <a:r>
              <a:rPr lang="en-US" dirty="0" err="1" smtClean="0"/>
              <a:t>የሚፈጥረው</a:t>
            </a:r>
            <a:r>
              <a:rPr lang="en-US" dirty="0" smtClean="0"/>
              <a:t> </a:t>
            </a:r>
            <a:r>
              <a:rPr lang="en-US" dirty="0" err="1" smtClean="0"/>
              <a:t>ግሱ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ልዩነቱም</a:t>
            </a:r>
            <a:r>
              <a:rPr lang="en-US" dirty="0" smtClean="0"/>
              <a:t> </a:t>
            </a:r>
            <a:r>
              <a:rPr lang="en-US" dirty="0" err="1" smtClean="0"/>
              <a:t>የአምድ</a:t>
            </a:r>
            <a:r>
              <a:rPr lang="en-US" dirty="0" smtClean="0"/>
              <a:t>፣ </a:t>
            </a:r>
            <a:r>
              <a:rPr lang="en-US" dirty="0" err="1" smtClean="0"/>
              <a:t>የቅጣይ</a:t>
            </a:r>
            <a:r>
              <a:rPr lang="en-US" dirty="0" smtClean="0"/>
              <a:t>፣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የቡድን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dirty="0" smtClean="0"/>
              <a:t>1.ስሞችና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ለተለያዩ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  </a:t>
            </a:r>
            <a:r>
              <a:rPr lang="en-US" dirty="0" err="1" smtClean="0"/>
              <a:t>በመካከላቸው</a:t>
            </a:r>
            <a:r>
              <a:rPr lang="en-US" dirty="0" smtClean="0"/>
              <a:t> </a:t>
            </a:r>
            <a:r>
              <a:rPr lang="en-US" dirty="0" err="1" smtClean="0"/>
              <a:t>ያለውን</a:t>
            </a:r>
            <a:r>
              <a:rPr lang="en-US" dirty="0" smtClean="0"/>
              <a:t> </a:t>
            </a:r>
            <a:r>
              <a:rPr lang="en-US" dirty="0" err="1" smtClean="0"/>
              <a:t>አንድነትና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</a:t>
            </a:r>
            <a:r>
              <a:rPr lang="en-US" dirty="0" err="1" smtClean="0"/>
              <a:t>በምሳሌ</a:t>
            </a:r>
            <a:r>
              <a:rPr lang="en-US" dirty="0" smtClean="0"/>
              <a:t> </a:t>
            </a:r>
            <a:r>
              <a:rPr lang="en-US" dirty="0" err="1" smtClean="0"/>
              <a:t>አብራሩ</a:t>
            </a:r>
            <a:r>
              <a:rPr lang="en-US" dirty="0" smtClean="0"/>
              <a:t>፡፡ (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</a:t>
            </a:r>
            <a:r>
              <a:rPr lang="en-US" dirty="0" err="1" smtClean="0"/>
              <a:t>ትኩረት</a:t>
            </a:r>
            <a:r>
              <a:rPr lang="en-US" dirty="0" smtClean="0"/>
              <a:t> </a:t>
            </a:r>
            <a:r>
              <a:rPr lang="en-US" dirty="0" err="1" smtClean="0"/>
              <a:t>ይሰጣቸው</a:t>
            </a:r>
            <a:r>
              <a:rPr lang="en-US" dirty="0" smtClean="0"/>
              <a:t>፡፡)</a:t>
            </a:r>
          </a:p>
          <a:p>
            <a:pPr algn="just">
              <a:buNone/>
            </a:pPr>
            <a:r>
              <a:rPr lang="en-US" dirty="0" smtClean="0"/>
              <a:t>2.የመደብ </a:t>
            </a:r>
            <a:r>
              <a:rPr lang="en-US" dirty="0" err="1" smtClean="0"/>
              <a:t>መከሰቻ</a:t>
            </a:r>
            <a:r>
              <a:rPr lang="en-US" dirty="0" smtClean="0"/>
              <a:t> </a:t>
            </a:r>
            <a:r>
              <a:rPr lang="en-US" dirty="0" err="1" smtClean="0"/>
              <a:t>መንገዶችን</a:t>
            </a:r>
            <a:r>
              <a:rPr lang="en-US" dirty="0" smtClean="0"/>
              <a:t> </a:t>
            </a:r>
            <a:r>
              <a:rPr lang="en-US" dirty="0" err="1" smtClean="0"/>
              <a:t>አብራርታችሁ</a:t>
            </a:r>
            <a:r>
              <a:rPr lang="en-US" dirty="0" smtClean="0"/>
              <a:t> </a:t>
            </a:r>
            <a:r>
              <a:rPr lang="en-US" dirty="0" err="1" smtClean="0"/>
              <a:t>ለያንዳንዳቸው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ምሳሌዎችን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3.አፀፋዎች </a:t>
            </a:r>
            <a:r>
              <a:rPr lang="en-US" dirty="0" err="1" smtClean="0"/>
              <a:t>በየትኛው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ሊታዩ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፣ </a:t>
            </a:r>
            <a:r>
              <a:rPr lang="en-US" dirty="0" err="1" smtClean="0"/>
              <a:t>ስያሜዎቻቸው</a:t>
            </a:r>
            <a:r>
              <a:rPr lang="en-US" dirty="0" smtClean="0"/>
              <a:t> </a:t>
            </a:r>
            <a:r>
              <a:rPr lang="en-US" dirty="0" err="1" smtClean="0"/>
              <a:t>ምን</a:t>
            </a:r>
            <a:r>
              <a:rPr lang="en-US" dirty="0" smtClean="0"/>
              <a:t> </a:t>
            </a:r>
            <a:r>
              <a:rPr lang="en-US" dirty="0" err="1" smtClean="0"/>
              <a:t>ምን</a:t>
            </a:r>
            <a:r>
              <a:rPr lang="en-US" dirty="0" smtClean="0"/>
              <a:t> </a:t>
            </a:r>
            <a:r>
              <a:rPr lang="en-US" dirty="0" err="1" smtClean="0"/>
              <a:t>እንደሚባሉ</a:t>
            </a:r>
            <a:r>
              <a:rPr lang="en-US" dirty="0" smtClean="0"/>
              <a:t> </a:t>
            </a:r>
            <a:r>
              <a:rPr lang="en-US" dirty="0" err="1" smtClean="0"/>
              <a:t>አብራርታችሁ</a:t>
            </a:r>
            <a:r>
              <a:rPr lang="en-US" dirty="0" smtClean="0"/>
              <a:t> </a:t>
            </a:r>
            <a:r>
              <a:rPr lang="en-US" dirty="0" err="1" smtClean="0"/>
              <a:t>ለያንዳንዳቸው</a:t>
            </a:r>
            <a:r>
              <a:rPr lang="en-US" dirty="0" smtClean="0"/>
              <a:t> </a:t>
            </a:r>
            <a:r>
              <a:rPr lang="en-US" dirty="0" err="1" smtClean="0"/>
              <a:t>ምሳሌዎችን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4.ካሳ </a:t>
            </a:r>
            <a:r>
              <a:rPr lang="en-US" dirty="0" err="1" smtClean="0"/>
              <a:t>ወደጎንደር</a:t>
            </a:r>
            <a:r>
              <a:rPr lang="en-US" dirty="0" smtClean="0"/>
              <a:t> </a:t>
            </a:r>
            <a:r>
              <a:rPr lang="en-US" dirty="0" err="1" smtClean="0"/>
              <a:t>ሊሄድ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በነገሩ</a:t>
            </a:r>
            <a:r>
              <a:rPr lang="en-US" dirty="0" smtClean="0"/>
              <a:t> </a:t>
            </a:r>
            <a:r>
              <a:rPr lang="en-US" dirty="0" err="1" smtClean="0"/>
              <a:t>ይስቅ</a:t>
            </a:r>
            <a:r>
              <a:rPr lang="en-US" dirty="0" smtClean="0"/>
              <a:t> </a:t>
            </a:r>
            <a:r>
              <a:rPr lang="en-US" dirty="0" err="1" smtClean="0"/>
              <a:t>ጀመር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ከአዲስ</a:t>
            </a:r>
            <a:r>
              <a:rPr lang="en-US" dirty="0" smtClean="0"/>
              <a:t> </a:t>
            </a:r>
            <a:r>
              <a:rPr lang="en-US" dirty="0" err="1" smtClean="0"/>
              <a:t>አበባ</a:t>
            </a:r>
            <a:r>
              <a:rPr lang="en-US" dirty="0" smtClean="0"/>
              <a:t> </a:t>
            </a:r>
            <a:r>
              <a:rPr lang="en-US" dirty="0" err="1" smtClean="0"/>
              <a:t>እየመጣ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ካሳ</a:t>
            </a:r>
            <a:r>
              <a:rPr lang="en-US" dirty="0" smtClean="0"/>
              <a:t> </a:t>
            </a:r>
            <a:r>
              <a:rPr lang="en-US" dirty="0" err="1" smtClean="0"/>
              <a:t>አዋሳ</a:t>
            </a:r>
            <a:r>
              <a:rPr lang="en-US" dirty="0" smtClean="0"/>
              <a:t> </a:t>
            </a:r>
            <a:r>
              <a:rPr lang="en-US" dirty="0" err="1" smtClean="0"/>
              <a:t>ደርሶ</a:t>
            </a:r>
            <a:r>
              <a:rPr lang="en-US" dirty="0" smtClean="0"/>
              <a:t> </a:t>
            </a:r>
            <a:r>
              <a:rPr lang="en-US" dirty="0" err="1" smtClean="0"/>
              <a:t>መጣ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err="1" smtClean="0"/>
              <a:t>በነዚህ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ያሉትን</a:t>
            </a:r>
            <a:r>
              <a:rPr lang="en-US" dirty="0" smtClean="0"/>
              <a:t> </a:t>
            </a:r>
            <a:r>
              <a:rPr lang="en-US" dirty="0" err="1" smtClean="0"/>
              <a:t>አንቀፆች</a:t>
            </a:r>
            <a:r>
              <a:rPr lang="en-US" dirty="0" smtClean="0"/>
              <a:t> </a:t>
            </a:r>
            <a:r>
              <a:rPr lang="en-US" dirty="0" err="1" smtClean="0"/>
              <a:t>በመጥቀስ</a:t>
            </a:r>
            <a:r>
              <a:rPr lang="en-US" dirty="0" smtClean="0"/>
              <a:t> </a:t>
            </a:r>
            <a:r>
              <a:rPr lang="en-US" dirty="0" err="1" smtClean="0"/>
              <a:t>ማብራሪያዎችን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5.ገደለ፣መጣ </a:t>
            </a:r>
            <a:r>
              <a:rPr lang="en-US" dirty="0" err="1" smtClean="0"/>
              <a:t>እነዚህን</a:t>
            </a:r>
            <a:r>
              <a:rPr lang="en-US" dirty="0" smtClean="0"/>
              <a:t> </a:t>
            </a:r>
            <a:r>
              <a:rPr lang="en-US" dirty="0" err="1" smtClean="0"/>
              <a:t>ግሶች</a:t>
            </a:r>
            <a:r>
              <a:rPr lang="en-US" dirty="0" smtClean="0"/>
              <a:t> </a:t>
            </a:r>
            <a:r>
              <a:rPr lang="en-US" dirty="0" err="1" smtClean="0"/>
              <a:t>ለሁሉም</a:t>
            </a:r>
            <a:r>
              <a:rPr lang="en-US" dirty="0" smtClean="0"/>
              <a:t> </a:t>
            </a:r>
            <a:r>
              <a:rPr lang="en-US" dirty="0" err="1" smtClean="0"/>
              <a:t>የጊዜ</a:t>
            </a:r>
            <a:r>
              <a:rPr lang="en-US" dirty="0" smtClean="0"/>
              <a:t> </a:t>
            </a:r>
            <a:r>
              <a:rPr lang="en-US" dirty="0" err="1" smtClean="0"/>
              <a:t>አይነቶች</a:t>
            </a:r>
            <a:r>
              <a:rPr lang="en-US" dirty="0" smtClean="0"/>
              <a:t> </a:t>
            </a:r>
            <a:r>
              <a:rPr lang="en-US" dirty="0" err="1" smtClean="0"/>
              <a:t>ሲረቡ</a:t>
            </a:r>
            <a:r>
              <a:rPr lang="en-US" dirty="0" smtClean="0"/>
              <a:t> </a:t>
            </a:r>
            <a:r>
              <a:rPr lang="en-US" dirty="0" err="1" smtClean="0"/>
              <a:t>በሁሉም</a:t>
            </a:r>
            <a:r>
              <a:rPr lang="en-US" dirty="0" smtClean="0"/>
              <a:t> </a:t>
            </a:r>
            <a:r>
              <a:rPr lang="en-US" dirty="0" err="1" smtClean="0"/>
              <a:t>መደብ፣ፆታና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አሳዩ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ፍግድ</a:t>
            </a:r>
            <a:r>
              <a:rPr lang="en-US" dirty="0" smtClean="0"/>
              <a:t>/</a:t>
            </a:r>
            <a:r>
              <a:rPr lang="en-US" dirty="0" err="1" smtClean="0"/>
              <a:t>ፍትግ</a:t>
            </a:r>
            <a:r>
              <a:rPr lang="en-US" dirty="0" smtClean="0"/>
              <a:t> ፡- </a:t>
            </a:r>
            <a:r>
              <a:rPr lang="en-US" dirty="0" err="1" smtClean="0"/>
              <a:t>የእግድና</a:t>
            </a:r>
            <a:r>
              <a:rPr lang="en-US" dirty="0" smtClean="0"/>
              <a:t> </a:t>
            </a:r>
            <a:r>
              <a:rPr lang="en-US" dirty="0" err="1" smtClean="0"/>
              <a:t>የፍትግ</a:t>
            </a:r>
            <a:r>
              <a:rPr lang="en-US" dirty="0" smtClean="0"/>
              <a:t>/</a:t>
            </a:r>
            <a:r>
              <a:rPr lang="en-US" dirty="0" err="1" smtClean="0"/>
              <a:t>ሹልክልክ</a:t>
            </a:r>
            <a:r>
              <a:rPr lang="en-US" dirty="0" smtClean="0"/>
              <a:t> </a:t>
            </a:r>
            <a:r>
              <a:rPr lang="en-US" dirty="0" err="1" smtClean="0"/>
              <a:t>ድምፆችን</a:t>
            </a:r>
            <a:r>
              <a:rPr lang="en-US" dirty="0" smtClean="0"/>
              <a:t> </a:t>
            </a:r>
            <a:r>
              <a:rPr lang="en-US" dirty="0" err="1" smtClean="0"/>
              <a:t>ባህሪያት</a:t>
            </a:r>
            <a:r>
              <a:rPr lang="en-US" dirty="0" smtClean="0"/>
              <a:t> </a:t>
            </a:r>
            <a:r>
              <a:rPr lang="en-US" dirty="0" err="1" smtClean="0"/>
              <a:t>አጣምረው</a:t>
            </a:r>
            <a:r>
              <a:rPr lang="en-US" dirty="0" smtClean="0"/>
              <a:t> </a:t>
            </a:r>
            <a:r>
              <a:rPr lang="en-US" dirty="0" err="1" smtClean="0"/>
              <a:t>የያዙ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የታገደው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ቀስበቀስ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አየሩ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በመታገዱ</a:t>
            </a:r>
            <a:r>
              <a:rPr lang="en-US" dirty="0" smtClean="0"/>
              <a:t> </a:t>
            </a:r>
            <a:r>
              <a:rPr lang="en-US" dirty="0" err="1" smtClean="0"/>
              <a:t>የእግድ</a:t>
            </a:r>
            <a:r>
              <a:rPr lang="en-US" dirty="0" smtClean="0"/>
              <a:t> </a:t>
            </a:r>
            <a:r>
              <a:rPr lang="en-US" dirty="0" err="1" smtClean="0"/>
              <a:t>ድምፆችን</a:t>
            </a:r>
            <a:r>
              <a:rPr lang="en-US" dirty="0" smtClean="0"/>
              <a:t> </a:t>
            </a:r>
            <a:r>
              <a:rPr lang="en-US" dirty="0" err="1" smtClean="0"/>
              <a:t>በህሪያት</a:t>
            </a:r>
            <a:r>
              <a:rPr lang="en-US" dirty="0" smtClean="0"/>
              <a:t> </a:t>
            </a:r>
            <a:r>
              <a:rPr lang="en-US" dirty="0" err="1" smtClean="0"/>
              <a:t>ሲጋሩ</a:t>
            </a:r>
            <a:r>
              <a:rPr lang="en-US" dirty="0" smtClean="0"/>
              <a:t> </a:t>
            </a:r>
            <a:r>
              <a:rPr lang="en-US" dirty="0" err="1" smtClean="0"/>
              <a:t>የታገደው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በተለቀቀው</a:t>
            </a:r>
            <a:r>
              <a:rPr lang="en-US" dirty="0" smtClean="0"/>
              <a:t> </a:t>
            </a:r>
            <a:r>
              <a:rPr lang="en-US" dirty="0" err="1" smtClean="0"/>
              <a:t>ክፍት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ቀስ</a:t>
            </a:r>
            <a:r>
              <a:rPr lang="en-US" dirty="0" smtClean="0"/>
              <a:t> </a:t>
            </a:r>
            <a:r>
              <a:rPr lang="en-US" dirty="0" err="1" smtClean="0"/>
              <a:t>በቀስ</a:t>
            </a:r>
            <a:r>
              <a:rPr lang="en-US" dirty="0" smtClean="0"/>
              <a:t> </a:t>
            </a:r>
            <a:r>
              <a:rPr lang="en-US" dirty="0" err="1" smtClean="0"/>
              <a:t>በመውጣቱ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የፍትግ</a:t>
            </a:r>
            <a:r>
              <a:rPr lang="en-US" dirty="0" smtClean="0"/>
              <a:t>/</a:t>
            </a:r>
            <a:r>
              <a:rPr lang="en-US" dirty="0" err="1" smtClean="0"/>
              <a:t>ሹልክልክ</a:t>
            </a:r>
            <a:r>
              <a:rPr lang="en-US" dirty="0" smtClean="0"/>
              <a:t> </a:t>
            </a:r>
            <a:r>
              <a:rPr lang="en-US" dirty="0" err="1" smtClean="0"/>
              <a:t>ድምፆችን</a:t>
            </a:r>
            <a:r>
              <a:rPr lang="en-US" dirty="0" smtClean="0"/>
              <a:t> </a:t>
            </a:r>
            <a:r>
              <a:rPr lang="en-US" dirty="0" err="1" smtClean="0"/>
              <a:t>ባህሪያት</a:t>
            </a:r>
            <a:r>
              <a:rPr lang="en-US" dirty="0" smtClean="0"/>
              <a:t> </a:t>
            </a:r>
            <a:r>
              <a:rPr lang="en-US" dirty="0" err="1" smtClean="0"/>
              <a:t>ይጋራሉ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ድምፆችም</a:t>
            </a:r>
            <a:r>
              <a:rPr lang="en-US" dirty="0" smtClean="0"/>
              <a:t> /ች፣ ጅ፣ ጭ/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ሰርናዊ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በሰርን</a:t>
            </a:r>
            <a:r>
              <a:rPr lang="en-US" dirty="0" smtClean="0"/>
              <a:t> </a:t>
            </a:r>
            <a:r>
              <a:rPr lang="en-US" dirty="0" err="1" smtClean="0"/>
              <a:t>ዋሻ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 </a:t>
            </a:r>
            <a:r>
              <a:rPr lang="en-US" dirty="0" err="1" smtClean="0"/>
              <a:t>ሲወጣ</a:t>
            </a:r>
            <a:r>
              <a:rPr lang="en-US" dirty="0" smtClean="0"/>
              <a:t> </a:t>
            </a:r>
            <a:r>
              <a:rPr lang="en-US" dirty="0" err="1" smtClean="0"/>
              <a:t>የሚፈጠሩ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እንጥል</a:t>
            </a:r>
            <a:r>
              <a:rPr lang="en-US" dirty="0" smtClean="0"/>
              <a:t> </a:t>
            </a:r>
            <a:r>
              <a:rPr lang="en-US" dirty="0" err="1" smtClean="0"/>
              <a:t>ወደታች</a:t>
            </a:r>
            <a:r>
              <a:rPr lang="en-US" dirty="0" smtClean="0"/>
              <a:t> </a:t>
            </a:r>
            <a:r>
              <a:rPr lang="en-US" dirty="0" err="1" smtClean="0"/>
              <a:t>ዝቅ</a:t>
            </a:r>
            <a:r>
              <a:rPr lang="en-US" dirty="0" smtClean="0"/>
              <a:t> </a:t>
            </a:r>
            <a:r>
              <a:rPr lang="en-US" dirty="0" err="1" smtClean="0"/>
              <a:t>ብላ</a:t>
            </a:r>
            <a:r>
              <a:rPr lang="en-US" dirty="0" smtClean="0"/>
              <a:t> </a:t>
            </a:r>
            <a:r>
              <a:rPr lang="en-US" dirty="0" err="1" smtClean="0"/>
              <a:t>የአፍ</a:t>
            </a:r>
            <a:r>
              <a:rPr lang="en-US" dirty="0" smtClean="0"/>
              <a:t> </a:t>
            </a:r>
            <a:r>
              <a:rPr lang="en-US" dirty="0" err="1" smtClean="0"/>
              <a:t>ዋሻን</a:t>
            </a:r>
            <a:r>
              <a:rPr lang="en-US" dirty="0" smtClean="0"/>
              <a:t> </a:t>
            </a:r>
            <a:r>
              <a:rPr lang="en-US" dirty="0" err="1" smtClean="0"/>
              <a:t>ስትዘጋው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በሰርን</a:t>
            </a:r>
            <a:r>
              <a:rPr lang="en-US" dirty="0" smtClean="0"/>
              <a:t> </a:t>
            </a:r>
            <a:r>
              <a:rPr lang="en-US" dirty="0" err="1" smtClean="0"/>
              <a:t>ዋሻ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 </a:t>
            </a:r>
            <a:r>
              <a:rPr lang="en-US" dirty="0" err="1" smtClean="0"/>
              <a:t>እንዲወጣ</a:t>
            </a:r>
            <a:r>
              <a:rPr lang="en-US" dirty="0" smtClean="0"/>
              <a:t> </a:t>
            </a:r>
            <a:r>
              <a:rPr lang="en-US" dirty="0" err="1" smtClean="0"/>
              <a:t>ይገደዳል</a:t>
            </a:r>
            <a:r>
              <a:rPr lang="en-US" dirty="0" smtClean="0"/>
              <a:t>፡፡ </a:t>
            </a:r>
            <a:r>
              <a:rPr lang="en-US" dirty="0" err="1" smtClean="0"/>
              <a:t>በተቃራኒው</a:t>
            </a:r>
            <a:r>
              <a:rPr lang="en-US" dirty="0" smtClean="0"/>
              <a:t> </a:t>
            </a:r>
            <a:r>
              <a:rPr lang="en-US" dirty="0" err="1" smtClean="0"/>
              <a:t>ወደላይ</a:t>
            </a:r>
            <a:r>
              <a:rPr lang="en-US" dirty="0" smtClean="0"/>
              <a:t> </a:t>
            </a:r>
            <a:r>
              <a:rPr lang="en-US" dirty="0" err="1" smtClean="0"/>
              <a:t>ከፍ</a:t>
            </a:r>
            <a:r>
              <a:rPr lang="en-US" dirty="0" smtClean="0"/>
              <a:t> </a:t>
            </a:r>
            <a:r>
              <a:rPr lang="en-US" dirty="0" err="1" smtClean="0"/>
              <a:t>ብላ</a:t>
            </a:r>
            <a:r>
              <a:rPr lang="en-US" dirty="0" smtClean="0"/>
              <a:t> </a:t>
            </a:r>
            <a:r>
              <a:rPr lang="en-US" dirty="0" err="1" smtClean="0"/>
              <a:t>የሰርን</a:t>
            </a:r>
            <a:r>
              <a:rPr lang="en-US" dirty="0" smtClean="0"/>
              <a:t> </a:t>
            </a:r>
            <a:r>
              <a:rPr lang="en-US" dirty="0" err="1" smtClean="0"/>
              <a:t>ዋሻን</a:t>
            </a:r>
            <a:r>
              <a:rPr lang="en-US" dirty="0" smtClean="0"/>
              <a:t> </a:t>
            </a:r>
            <a:r>
              <a:rPr lang="en-US" dirty="0" err="1" smtClean="0"/>
              <a:t>ስትዘጋው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አየሩ</a:t>
            </a:r>
            <a:r>
              <a:rPr lang="en-US" dirty="0" smtClean="0"/>
              <a:t> </a:t>
            </a:r>
            <a:r>
              <a:rPr lang="en-US" dirty="0" err="1" smtClean="0"/>
              <a:t>በአፍ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 </a:t>
            </a:r>
            <a:r>
              <a:rPr lang="en-US" dirty="0" err="1" smtClean="0"/>
              <a:t>ይወጣል</a:t>
            </a:r>
            <a:r>
              <a:rPr lang="en-US" dirty="0" smtClean="0"/>
              <a:t>፡፡ </a:t>
            </a:r>
            <a:r>
              <a:rPr lang="en-US" dirty="0" err="1" smtClean="0"/>
              <a:t>ድምፆቹም</a:t>
            </a:r>
            <a:r>
              <a:rPr lang="en-US" dirty="0" smtClean="0"/>
              <a:t> </a:t>
            </a:r>
            <a:r>
              <a:rPr lang="en-US" dirty="0" err="1" smtClean="0"/>
              <a:t>በቅደም</a:t>
            </a:r>
            <a:r>
              <a:rPr lang="en-US" dirty="0" smtClean="0"/>
              <a:t> </a:t>
            </a:r>
            <a:r>
              <a:rPr lang="en-US" dirty="0" err="1" smtClean="0"/>
              <a:t>ተከተል</a:t>
            </a:r>
            <a:r>
              <a:rPr lang="en-US" dirty="0" smtClean="0"/>
              <a:t> </a:t>
            </a:r>
            <a:r>
              <a:rPr lang="en-US" dirty="0" err="1" smtClean="0"/>
              <a:t>ሰርናዊና</a:t>
            </a:r>
            <a:r>
              <a:rPr lang="en-US" dirty="0" smtClean="0"/>
              <a:t> </a:t>
            </a:r>
            <a:r>
              <a:rPr lang="en-US" dirty="0" err="1" smtClean="0"/>
              <a:t>አፋዊ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ሰርናዊ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r>
              <a:rPr lang="en-US" dirty="0" smtClean="0"/>
              <a:t> /</a:t>
            </a:r>
            <a:r>
              <a:rPr lang="en-US" dirty="0" err="1" smtClean="0"/>
              <a:t>ም፣ን</a:t>
            </a:r>
            <a:r>
              <a:rPr lang="en-US" dirty="0" smtClean="0"/>
              <a:t>፣ ኝ/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ነዛሪዎች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ጎናዊ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በምላስ</a:t>
            </a:r>
            <a:r>
              <a:rPr lang="en-US" dirty="0" smtClean="0"/>
              <a:t> </a:t>
            </a:r>
            <a:r>
              <a:rPr lang="en-US" dirty="0" err="1" smtClean="0"/>
              <a:t>ጎንና</a:t>
            </a:r>
            <a:r>
              <a:rPr lang="en-US" dirty="0" smtClean="0"/>
              <a:t> </a:t>
            </a:r>
            <a:r>
              <a:rPr lang="en-US" dirty="0" err="1" smtClean="0"/>
              <a:t>ጎን</a:t>
            </a:r>
            <a:r>
              <a:rPr lang="en-US" dirty="0" smtClean="0"/>
              <a:t> </a:t>
            </a:r>
            <a:r>
              <a:rPr lang="en-US" dirty="0" err="1" smtClean="0"/>
              <a:t>ሲወጣ</a:t>
            </a:r>
            <a:r>
              <a:rPr lang="en-US" dirty="0" smtClean="0"/>
              <a:t> </a:t>
            </a:r>
            <a:r>
              <a:rPr lang="en-US" dirty="0" err="1" smtClean="0"/>
              <a:t>የሚፈጠሩ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/ል፣ ር/ </a:t>
            </a:r>
            <a:r>
              <a:rPr lang="en-US" dirty="0" err="1" smtClean="0"/>
              <a:t>ሲሆኑ</a:t>
            </a:r>
            <a:r>
              <a:rPr lang="en-US" dirty="0" smtClean="0"/>
              <a:t> </a:t>
            </a:r>
            <a:r>
              <a:rPr lang="en-US" dirty="0" err="1" smtClean="0"/>
              <a:t>ሁለቱም</a:t>
            </a:r>
            <a:r>
              <a:rPr lang="en-US" dirty="0" smtClean="0"/>
              <a:t> </a:t>
            </a: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ከፍናቢ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፡- </a:t>
            </a:r>
            <a:r>
              <a:rPr lang="en-US" dirty="0" err="1" smtClean="0"/>
              <a:t>የአናባቢነትንና</a:t>
            </a:r>
            <a:r>
              <a:rPr lang="en-US" dirty="0" smtClean="0"/>
              <a:t> </a:t>
            </a:r>
            <a:r>
              <a:rPr lang="en-US" dirty="0" err="1" smtClean="0"/>
              <a:t>ተናባቢነትን</a:t>
            </a:r>
            <a:r>
              <a:rPr lang="en-US" dirty="0" smtClean="0"/>
              <a:t> </a:t>
            </a:r>
            <a:r>
              <a:rPr lang="en-US" dirty="0" err="1" smtClean="0"/>
              <a:t>ባህሪያት</a:t>
            </a:r>
            <a:r>
              <a:rPr lang="en-US" dirty="0" smtClean="0"/>
              <a:t> </a:t>
            </a:r>
            <a:r>
              <a:rPr lang="en-US" dirty="0" err="1" smtClean="0"/>
              <a:t>አጣምረው</a:t>
            </a:r>
            <a:r>
              <a:rPr lang="en-US" dirty="0" smtClean="0"/>
              <a:t> </a:t>
            </a:r>
            <a:r>
              <a:rPr lang="en-US" dirty="0" err="1" smtClean="0"/>
              <a:t>የያዙ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ስርጭታቸው</a:t>
            </a:r>
            <a:r>
              <a:rPr lang="en-US" dirty="0" smtClean="0"/>
              <a:t> </a:t>
            </a:r>
            <a:r>
              <a:rPr lang="en-US" dirty="0" err="1" smtClean="0"/>
              <a:t>ከተናባቢ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ሲመሳሰል</a:t>
            </a:r>
            <a:r>
              <a:rPr lang="en-US" dirty="0" smtClean="0"/>
              <a:t> </a:t>
            </a:r>
            <a:r>
              <a:rPr lang="en-US" dirty="0" err="1" smtClean="0"/>
              <a:t>አፈጣጠራቸው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ከአናባቢ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ይመሳሰላል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ድምፆቹ</a:t>
            </a:r>
            <a:r>
              <a:rPr lang="en-US" dirty="0" smtClean="0"/>
              <a:t> / ው ና ይ/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የክፍል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en-US" dirty="0" err="1" smtClean="0"/>
              <a:t>እንደታመምሽ</a:t>
            </a:r>
            <a:r>
              <a:rPr lang="en-US" dirty="0" smtClean="0"/>
              <a:t> </a:t>
            </a:r>
            <a:r>
              <a:rPr lang="en-US" dirty="0" err="1" smtClean="0"/>
              <a:t>ነገረኝ</a:t>
            </a:r>
            <a:r>
              <a:rPr lang="en-US" dirty="0" smtClean="0"/>
              <a:t>፡፡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ያሉትን</a:t>
            </a:r>
            <a:r>
              <a:rPr lang="en-US" dirty="0" smtClean="0"/>
              <a:t> </a:t>
            </a:r>
            <a:r>
              <a:rPr lang="en-US" dirty="0" err="1" smtClean="0"/>
              <a:t>አፀፋዎች</a:t>
            </a:r>
            <a:r>
              <a:rPr lang="en-US" dirty="0" smtClean="0"/>
              <a:t> </a:t>
            </a:r>
            <a:r>
              <a:rPr lang="en-US" dirty="0" err="1" smtClean="0"/>
              <a:t>ለይታችሁ</a:t>
            </a:r>
            <a:r>
              <a:rPr lang="en-US" dirty="0" smtClean="0"/>
              <a:t> </a:t>
            </a:r>
            <a:r>
              <a:rPr lang="en-US" dirty="0" err="1" smtClean="0"/>
              <a:t>አመልክቱ</a:t>
            </a:r>
            <a:r>
              <a:rPr lang="en-US" dirty="0" smtClean="0"/>
              <a:t>፡፡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ልጁ</a:t>
            </a:r>
            <a:r>
              <a:rPr lang="en-US" dirty="0" smtClean="0"/>
              <a:t> </a:t>
            </a:r>
            <a:r>
              <a:rPr lang="en-US" dirty="0" err="1" smtClean="0"/>
              <a:t>ለአስቴር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መፅሀፍ</a:t>
            </a:r>
            <a:r>
              <a:rPr lang="en-US" dirty="0" smtClean="0"/>
              <a:t> </a:t>
            </a:r>
            <a:r>
              <a:rPr lang="en-US" dirty="0" err="1" smtClean="0"/>
              <a:t>ቶሎ</a:t>
            </a:r>
            <a:r>
              <a:rPr lang="en-US" dirty="0" smtClean="0"/>
              <a:t> </a:t>
            </a:r>
            <a:r>
              <a:rPr lang="en-US" dirty="0" err="1" smtClean="0"/>
              <a:t>ሰጣት</a:t>
            </a:r>
            <a:r>
              <a:rPr lang="en-US" dirty="0" smtClean="0"/>
              <a:t>፡፡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ያሉትን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በየቃል</a:t>
            </a:r>
            <a:r>
              <a:rPr lang="en-US" dirty="0" smtClean="0"/>
              <a:t> </a:t>
            </a:r>
            <a:r>
              <a:rPr lang="en-US" dirty="0" err="1" smtClean="0"/>
              <a:t>ክፍላቸው</a:t>
            </a:r>
            <a:r>
              <a:rPr lang="en-US" dirty="0" smtClean="0"/>
              <a:t> </a:t>
            </a:r>
            <a:r>
              <a:rPr lang="en-US" dirty="0" err="1" smtClean="0"/>
              <a:t>መድቡ</a:t>
            </a:r>
            <a:r>
              <a:rPr lang="en-US" dirty="0" smtClean="0"/>
              <a:t>፡፡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በሚከተሉት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ያሉትን</a:t>
            </a:r>
            <a:r>
              <a:rPr lang="en-US" dirty="0" smtClean="0"/>
              <a:t> </a:t>
            </a:r>
            <a:r>
              <a:rPr lang="en-US" dirty="0" err="1" smtClean="0"/>
              <a:t>የርባታና</a:t>
            </a:r>
            <a:r>
              <a:rPr lang="en-US" dirty="0" smtClean="0"/>
              <a:t> </a:t>
            </a:r>
            <a:r>
              <a:rPr lang="en-US" dirty="0" err="1" smtClean="0"/>
              <a:t>የምስረታ</a:t>
            </a:r>
            <a:r>
              <a:rPr lang="en-US" dirty="0" smtClean="0"/>
              <a:t> </a:t>
            </a:r>
            <a:r>
              <a:rPr lang="en-US" dirty="0" err="1" smtClean="0"/>
              <a:t>ምዕላዶች</a:t>
            </a:r>
            <a:r>
              <a:rPr lang="en-US" dirty="0" smtClean="0"/>
              <a:t> </a:t>
            </a:r>
            <a:r>
              <a:rPr lang="en-US" dirty="0" err="1" smtClean="0"/>
              <a:t>ለይታችሁ</a:t>
            </a:r>
            <a:r>
              <a:rPr lang="en-US" dirty="0" smtClean="0"/>
              <a:t> </a:t>
            </a:r>
            <a:r>
              <a:rPr lang="en-US" dirty="0" err="1" smtClean="0"/>
              <a:t>አሳዩ</a:t>
            </a:r>
            <a:r>
              <a:rPr lang="en-US" dirty="0" smtClean="0"/>
              <a:t> </a:t>
            </a:r>
            <a:r>
              <a:rPr lang="en-US" dirty="0" err="1" smtClean="0"/>
              <a:t>ልጅነታችን</a:t>
            </a:r>
            <a:r>
              <a:rPr lang="en-US" dirty="0" smtClean="0"/>
              <a:t>፣ </a:t>
            </a:r>
            <a:r>
              <a:rPr lang="en-US" dirty="0" err="1" smtClean="0"/>
              <a:t>ተራራማው</a:t>
            </a:r>
            <a:r>
              <a:rPr lang="en-US" dirty="0" smtClean="0"/>
              <a:t>፣ </a:t>
            </a:r>
            <a:r>
              <a:rPr lang="en-US" dirty="0" err="1" smtClean="0"/>
              <a:t>ኢትዮጵያዊው</a:t>
            </a:r>
            <a:r>
              <a:rPr lang="en-US" dirty="0" smtClean="0"/>
              <a:t>፣ </a:t>
            </a:r>
            <a:r>
              <a:rPr lang="en-US" dirty="0" err="1" smtClean="0"/>
              <a:t>ልባሞች</a:t>
            </a:r>
            <a:r>
              <a:rPr lang="en-US" dirty="0" smtClean="0"/>
              <a:t>፡፡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ግ-ድ-ል  </a:t>
            </a:r>
            <a:r>
              <a:rPr lang="en-US" dirty="0" err="1" smtClean="0"/>
              <a:t>ከሚለው</a:t>
            </a:r>
            <a:r>
              <a:rPr lang="en-US" dirty="0" smtClean="0"/>
              <a:t> </a:t>
            </a:r>
            <a:r>
              <a:rPr lang="en-US" dirty="0" err="1" smtClean="0"/>
              <a:t>ስር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አምዶችን</a:t>
            </a:r>
            <a:r>
              <a:rPr lang="en-US" dirty="0" smtClean="0"/>
              <a:t> </a:t>
            </a:r>
            <a:r>
              <a:rPr lang="en-US" dirty="0" err="1" smtClean="0"/>
              <a:t>መስርቱ</a:t>
            </a:r>
            <a:r>
              <a:rPr lang="en-US" dirty="0" smtClean="0"/>
              <a:t>፡፡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በውልድ</a:t>
            </a:r>
            <a:r>
              <a:rPr lang="en-US" dirty="0" smtClean="0"/>
              <a:t> </a:t>
            </a:r>
            <a:r>
              <a:rPr lang="en-US" dirty="0" err="1" smtClean="0"/>
              <a:t>ስምና</a:t>
            </a:r>
            <a:r>
              <a:rPr lang="en-US" dirty="0" smtClean="0"/>
              <a:t> </a:t>
            </a:r>
            <a:r>
              <a:rPr lang="en-US" dirty="0" err="1" smtClean="0"/>
              <a:t>በውልድ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የሚካተቱ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ምሳሌዎችን</a:t>
            </a:r>
            <a:r>
              <a:rPr lang="en-US" dirty="0" smtClean="0"/>
              <a:t> </a:t>
            </a:r>
            <a:r>
              <a:rPr lang="en-US" dirty="0" err="1" smtClean="0"/>
              <a:t>ስጡ</a:t>
            </a:r>
            <a:r>
              <a:rPr lang="en-US" dirty="0" smtClean="0"/>
              <a:t>፡፡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ወሰድ</a:t>
            </a:r>
            <a:r>
              <a:rPr lang="en-US" dirty="0" smtClean="0"/>
              <a:t> </a:t>
            </a:r>
            <a:r>
              <a:rPr lang="en-US" dirty="0" err="1" smtClean="0"/>
              <a:t>የቡድን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የስም</a:t>
            </a:r>
            <a:r>
              <a:rPr lang="en-US" dirty="0" smtClean="0"/>
              <a:t> </a:t>
            </a:r>
            <a:r>
              <a:rPr lang="en-US" dirty="0" err="1" smtClean="0"/>
              <a:t>ምስረታ</a:t>
            </a:r>
            <a:r>
              <a:rPr lang="en-US" dirty="0" smtClean="0"/>
              <a:t> </a:t>
            </a:r>
            <a:r>
              <a:rPr lang="en-US" dirty="0" err="1" smtClean="0"/>
              <a:t>ቡድን</a:t>
            </a:r>
            <a:r>
              <a:rPr lang="en-US" dirty="0" smtClean="0"/>
              <a:t> 2፣ 6፣ 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የቅፅል</a:t>
            </a:r>
            <a:r>
              <a:rPr lang="en-US" dirty="0" smtClean="0"/>
              <a:t> </a:t>
            </a:r>
            <a:r>
              <a:rPr lang="en-US" dirty="0" err="1" smtClean="0"/>
              <a:t>ምስረታ</a:t>
            </a:r>
            <a:r>
              <a:rPr lang="en-US" dirty="0" smtClean="0"/>
              <a:t> </a:t>
            </a:r>
            <a:r>
              <a:rPr lang="en-US" dirty="0" err="1" smtClean="0"/>
              <a:t>ቡድን</a:t>
            </a:r>
            <a:r>
              <a:rPr lang="en-US" dirty="0" smtClean="0"/>
              <a:t> 3፣ 4፣ 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የግስ</a:t>
            </a:r>
            <a:r>
              <a:rPr lang="en-US" dirty="0" smtClean="0"/>
              <a:t> </a:t>
            </a:r>
            <a:r>
              <a:rPr lang="en-US" dirty="0" err="1" smtClean="0"/>
              <a:t>ምስረታ</a:t>
            </a:r>
            <a:r>
              <a:rPr lang="en-US" dirty="0" smtClean="0"/>
              <a:t> </a:t>
            </a:r>
            <a:r>
              <a:rPr lang="en-US" dirty="0" err="1" smtClean="0"/>
              <a:t>ቡድን</a:t>
            </a:r>
            <a:r>
              <a:rPr lang="en-US" dirty="0" smtClean="0"/>
              <a:t> 1፣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የቃላት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ምስረታ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ስረዓት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በርባታ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ሶስቱ</a:t>
            </a:r>
            <a:r>
              <a:rPr lang="en-US" dirty="0" smtClean="0"/>
              <a:t> </a:t>
            </a:r>
            <a:r>
              <a:rPr lang="en-US" dirty="0" err="1" smtClean="0"/>
              <a:t>የቁዋነቁዋው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ማለትም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፣ </a:t>
            </a:r>
            <a:r>
              <a:rPr lang="en-US" dirty="0" err="1" smtClean="0"/>
              <a:t>ግስና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ለተለያዩ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ቅጥያዎችን</a:t>
            </a:r>
            <a:r>
              <a:rPr lang="en-US" dirty="0" smtClean="0"/>
              <a:t> </a:t>
            </a:r>
            <a:r>
              <a:rPr lang="en-US" dirty="0" err="1" smtClean="0"/>
              <a:t>በማስቀደም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በማስከተል</a:t>
            </a:r>
            <a:r>
              <a:rPr lang="en-US" dirty="0" smtClean="0"/>
              <a:t>፣ </a:t>
            </a:r>
            <a:r>
              <a:rPr lang="en-US" dirty="0" err="1" smtClean="0"/>
              <a:t>ራሳቸውን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በከፊል</a:t>
            </a:r>
            <a:r>
              <a:rPr lang="en-US" dirty="0" smtClean="0"/>
              <a:t> </a:t>
            </a:r>
            <a:r>
              <a:rPr lang="en-US" dirty="0" err="1" smtClean="0"/>
              <a:t>በመድገም</a:t>
            </a:r>
            <a:r>
              <a:rPr lang="en-US" dirty="0" smtClean="0"/>
              <a:t> </a:t>
            </a:r>
            <a:r>
              <a:rPr lang="en-US" dirty="0" err="1" smtClean="0"/>
              <a:t>ቅርፃቸውን</a:t>
            </a:r>
            <a:r>
              <a:rPr lang="en-US" dirty="0" smtClean="0"/>
              <a:t> </a:t>
            </a:r>
            <a:r>
              <a:rPr lang="en-US" dirty="0" err="1" smtClean="0"/>
              <a:t>ሲለዋውጡ</a:t>
            </a:r>
            <a:r>
              <a:rPr lang="en-US" dirty="0" smtClean="0"/>
              <a:t> (</a:t>
            </a:r>
            <a:r>
              <a:rPr lang="en-US" dirty="0" err="1" smtClean="0"/>
              <a:t>ሲረቡ</a:t>
            </a:r>
            <a:r>
              <a:rPr lang="en-US" dirty="0" smtClean="0"/>
              <a:t>) </a:t>
            </a:r>
            <a:r>
              <a:rPr lang="en-US" dirty="0" err="1" smtClean="0"/>
              <a:t>ተመልክተናል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በዋና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የሚመደቡ</a:t>
            </a:r>
            <a:r>
              <a:rPr lang="en-US" dirty="0" smtClean="0"/>
              <a:t> </a:t>
            </a:r>
            <a:r>
              <a:rPr lang="en-US" dirty="0" err="1" smtClean="0"/>
              <a:t>የቃላት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እንዴት</a:t>
            </a:r>
            <a:r>
              <a:rPr lang="en-US" dirty="0" smtClean="0"/>
              <a:t> </a:t>
            </a:r>
            <a:r>
              <a:rPr lang="en-US" dirty="0" err="1" smtClean="0"/>
              <a:t>አዳዲስ</a:t>
            </a:r>
            <a:r>
              <a:rPr lang="en-US" dirty="0" smtClean="0"/>
              <a:t> </a:t>
            </a:r>
            <a:r>
              <a:rPr lang="en-US" dirty="0" err="1" smtClean="0"/>
              <a:t>ቃላትን</a:t>
            </a:r>
            <a:r>
              <a:rPr lang="en-US" dirty="0" smtClean="0"/>
              <a:t> </a:t>
            </a:r>
            <a:r>
              <a:rPr lang="en-US" dirty="0" err="1" smtClean="0"/>
              <a:t>እንደሚመሰርቱና</a:t>
            </a:r>
            <a:r>
              <a:rPr lang="en-US" dirty="0" smtClean="0"/>
              <a:t> </a:t>
            </a:r>
            <a:r>
              <a:rPr lang="en-US" dirty="0" err="1" smtClean="0"/>
              <a:t>የአመሰራረት</a:t>
            </a:r>
            <a:r>
              <a:rPr lang="en-US" dirty="0" smtClean="0"/>
              <a:t> </a:t>
            </a:r>
            <a:r>
              <a:rPr lang="en-US" dirty="0" err="1" smtClean="0"/>
              <a:t>ስረዓታቸው</a:t>
            </a:r>
            <a:r>
              <a:rPr lang="en-US" dirty="0" smtClean="0"/>
              <a:t> </a:t>
            </a:r>
            <a:r>
              <a:rPr lang="en-US" dirty="0" err="1" smtClean="0"/>
              <a:t>ምን</a:t>
            </a:r>
            <a:r>
              <a:rPr lang="en-US" dirty="0" smtClean="0"/>
              <a:t> </a:t>
            </a:r>
            <a:r>
              <a:rPr lang="en-US" dirty="0" err="1" smtClean="0"/>
              <a:t>እንደሚመስል</a:t>
            </a:r>
            <a:r>
              <a:rPr lang="en-US" dirty="0" smtClean="0"/>
              <a:t> </a:t>
            </a:r>
            <a:r>
              <a:rPr lang="en-US" dirty="0" err="1" smtClean="0"/>
              <a:t>የምንመለከትበት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በቁዋንቁዋው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በአጠቃላይ</a:t>
            </a:r>
            <a:r>
              <a:rPr lang="en-US" dirty="0" smtClean="0"/>
              <a:t> </a:t>
            </a:r>
            <a:r>
              <a:rPr lang="en-US" dirty="0" err="1" smtClean="0"/>
              <a:t>ውልድና</a:t>
            </a:r>
            <a:r>
              <a:rPr lang="en-US" dirty="0" smtClean="0"/>
              <a:t> </a:t>
            </a:r>
            <a:r>
              <a:rPr lang="en-US" dirty="0" err="1" smtClean="0"/>
              <a:t>ነባር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ነባሮቹ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ስነድምፀ</a:t>
            </a:r>
            <a:r>
              <a:rPr lang="en-US" dirty="0" smtClean="0"/>
              <a:t> </a:t>
            </a:r>
            <a:r>
              <a:rPr lang="en-US" dirty="0" err="1" smtClean="0"/>
              <a:t>ልሳናዊ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ሲባሉ</a:t>
            </a:r>
            <a:r>
              <a:rPr lang="en-US" dirty="0" smtClean="0"/>
              <a:t> </a:t>
            </a:r>
            <a:r>
              <a:rPr lang="en-US" dirty="0" err="1" smtClean="0"/>
              <a:t>ውልዶቹ</a:t>
            </a:r>
            <a:r>
              <a:rPr lang="en-US" dirty="0" smtClean="0"/>
              <a:t> </a:t>
            </a:r>
            <a:r>
              <a:rPr lang="en-US" dirty="0" err="1" smtClean="0"/>
              <a:t>ስነምዕላዳዊ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በቁዋንቁዋው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የይዘትቃላት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የአመሰራረት</a:t>
            </a:r>
            <a:r>
              <a:rPr lang="en-US" dirty="0" smtClean="0"/>
              <a:t> </a:t>
            </a:r>
            <a:r>
              <a:rPr lang="en-US" dirty="0" err="1" smtClean="0"/>
              <a:t>ስረዓትን</a:t>
            </a:r>
            <a:r>
              <a:rPr lang="en-US" dirty="0" smtClean="0"/>
              <a:t> </a:t>
            </a:r>
            <a:r>
              <a:rPr lang="en-US" dirty="0" err="1" smtClean="0"/>
              <a:t>በመከተል</a:t>
            </a:r>
            <a:r>
              <a:rPr lang="en-US" dirty="0" smtClean="0"/>
              <a:t> </a:t>
            </a:r>
            <a:r>
              <a:rPr lang="en-US" dirty="0" err="1" smtClean="0"/>
              <a:t>አዳዲስ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ይመሰረታሉ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sz="7000" dirty="0" smtClean="0"/>
              <a:t>                   </a:t>
            </a:r>
            <a:r>
              <a:rPr lang="en-US" sz="7000" b="1" dirty="0" err="1" smtClean="0">
                <a:solidFill>
                  <a:srgbClr val="00B0F0"/>
                </a:solidFill>
              </a:rPr>
              <a:t>የስም</a:t>
            </a:r>
            <a:r>
              <a:rPr lang="en-US" sz="7000" b="1" dirty="0" smtClean="0">
                <a:solidFill>
                  <a:srgbClr val="00B0F0"/>
                </a:solidFill>
              </a:rPr>
              <a:t> </a:t>
            </a:r>
            <a:r>
              <a:rPr lang="en-US" sz="7000" b="1" dirty="0" err="1" smtClean="0">
                <a:solidFill>
                  <a:srgbClr val="00B0F0"/>
                </a:solidFill>
              </a:rPr>
              <a:t>ምሰረታ</a:t>
            </a:r>
            <a:endParaRPr lang="en-US" sz="7000" b="1" dirty="0" smtClean="0">
              <a:solidFill>
                <a:srgbClr val="00B0F0"/>
              </a:solidFill>
            </a:endParaRPr>
          </a:p>
          <a:p>
            <a:pPr algn="just"/>
            <a:r>
              <a:rPr lang="en-US" sz="3500" dirty="0" err="1" smtClean="0"/>
              <a:t>ስሞች</a:t>
            </a:r>
            <a:r>
              <a:rPr lang="en-US" sz="3500" dirty="0" smtClean="0"/>
              <a:t> </a:t>
            </a:r>
            <a:r>
              <a:rPr lang="en-US" sz="3500" dirty="0" err="1" smtClean="0"/>
              <a:t>ነባርና</a:t>
            </a:r>
            <a:r>
              <a:rPr lang="en-US" sz="3500" dirty="0" smtClean="0"/>
              <a:t> </a:t>
            </a:r>
            <a:r>
              <a:rPr lang="en-US" sz="3500" dirty="0" err="1" smtClean="0"/>
              <a:t>ውልድ</a:t>
            </a:r>
            <a:r>
              <a:rPr lang="en-US" sz="3500" dirty="0" smtClean="0"/>
              <a:t> </a:t>
            </a:r>
            <a:r>
              <a:rPr lang="en-US" sz="3500" dirty="0" err="1" smtClean="0"/>
              <a:t>በመባል</a:t>
            </a:r>
            <a:r>
              <a:rPr lang="en-US" sz="3500" dirty="0" smtClean="0"/>
              <a:t> </a:t>
            </a:r>
            <a:r>
              <a:rPr lang="en-US" sz="3500" dirty="0" err="1" smtClean="0"/>
              <a:t>በሁለት</a:t>
            </a:r>
            <a:r>
              <a:rPr lang="en-US" sz="3500" dirty="0" smtClean="0"/>
              <a:t> </a:t>
            </a:r>
            <a:r>
              <a:rPr lang="en-US" sz="3500" dirty="0" err="1" smtClean="0"/>
              <a:t>ዋና</a:t>
            </a:r>
            <a:r>
              <a:rPr lang="en-US" sz="3500" dirty="0" smtClean="0"/>
              <a:t> </a:t>
            </a:r>
            <a:r>
              <a:rPr lang="en-US" sz="3500" dirty="0" err="1" smtClean="0"/>
              <a:t>ዋና</a:t>
            </a:r>
            <a:r>
              <a:rPr lang="en-US" sz="3500" dirty="0" smtClean="0"/>
              <a:t> </a:t>
            </a:r>
            <a:r>
              <a:rPr lang="en-US" sz="3500" dirty="0" err="1" smtClean="0"/>
              <a:t>ክፍሎች</a:t>
            </a:r>
            <a:r>
              <a:rPr lang="en-US" sz="3500" dirty="0" smtClean="0"/>
              <a:t> </a:t>
            </a:r>
            <a:r>
              <a:rPr lang="en-US" sz="3500" dirty="0" err="1" smtClean="0"/>
              <a:t>ይመደባሉ</a:t>
            </a:r>
            <a:r>
              <a:rPr lang="en-US" sz="3500" dirty="0" smtClean="0"/>
              <a:t>፡፡</a:t>
            </a:r>
          </a:p>
          <a:p>
            <a:pPr algn="just"/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፡- </a:t>
            </a:r>
            <a:r>
              <a:rPr lang="en-US" dirty="0" err="1" smtClean="0"/>
              <a:t>ከስም</a:t>
            </a:r>
            <a:r>
              <a:rPr lang="en-US" dirty="0" smtClean="0"/>
              <a:t>፣ </a:t>
            </a:r>
            <a:r>
              <a:rPr lang="en-US" dirty="0" err="1" smtClean="0"/>
              <a:t>ከቅፅልና</a:t>
            </a:r>
            <a:r>
              <a:rPr lang="en-US" dirty="0" smtClean="0"/>
              <a:t> </a:t>
            </a:r>
            <a:r>
              <a:rPr lang="en-US" dirty="0" err="1" smtClean="0"/>
              <a:t>ከግስ</a:t>
            </a:r>
            <a:r>
              <a:rPr lang="en-US" dirty="0" smtClean="0"/>
              <a:t> </a:t>
            </a:r>
            <a:r>
              <a:rPr lang="en-US" dirty="0" err="1" smtClean="0"/>
              <a:t>ሊመሰረቱ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ነባር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/-</a:t>
            </a:r>
            <a:r>
              <a:rPr lang="en-US" dirty="0" err="1" smtClean="0"/>
              <a:t>ነት</a:t>
            </a:r>
            <a:r>
              <a:rPr lang="en-US" dirty="0" smtClean="0"/>
              <a:t>/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መስራች</a:t>
            </a:r>
            <a:r>
              <a:rPr lang="en-US" dirty="0" smtClean="0"/>
              <a:t> </a:t>
            </a:r>
            <a:r>
              <a:rPr lang="en-US" dirty="0" err="1" smtClean="0"/>
              <a:t>ቅጥያ</a:t>
            </a:r>
            <a:r>
              <a:rPr lang="en-US" dirty="0" smtClean="0"/>
              <a:t> </a:t>
            </a:r>
            <a:r>
              <a:rPr lang="en-US" dirty="0" err="1" smtClean="0"/>
              <a:t>በማስከተል</a:t>
            </a:r>
            <a:r>
              <a:rPr lang="en-US" dirty="0" smtClean="0"/>
              <a:t> </a:t>
            </a:r>
            <a:r>
              <a:rPr lang="en-US" dirty="0" err="1" smtClean="0"/>
              <a:t>ረቂቅ</a:t>
            </a:r>
            <a:r>
              <a:rPr lang="en-US" dirty="0" smtClean="0"/>
              <a:t> </a:t>
            </a:r>
            <a:r>
              <a:rPr lang="en-US" dirty="0" err="1" smtClean="0"/>
              <a:t>ስሞችን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ይመሰርታሉ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ልጅነት</a:t>
            </a:r>
            <a:r>
              <a:rPr lang="en-US" dirty="0" smtClean="0"/>
              <a:t>፣ </a:t>
            </a:r>
            <a:r>
              <a:rPr lang="en-US" dirty="0" err="1" smtClean="0"/>
              <a:t>ሴትነት</a:t>
            </a:r>
            <a:r>
              <a:rPr lang="en-US" dirty="0" smtClean="0"/>
              <a:t>፣ </a:t>
            </a:r>
            <a:r>
              <a:rPr lang="en-US" dirty="0" err="1" smtClean="0"/>
              <a:t>ሰውነት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ከቅፅል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ረቂቅ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ልክ</a:t>
            </a:r>
            <a:r>
              <a:rPr lang="en-US" dirty="0" smtClean="0"/>
              <a:t> </a:t>
            </a:r>
            <a:r>
              <a:rPr lang="en-US" dirty="0" err="1" smtClean="0"/>
              <a:t>እንደስሞች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/-</a:t>
            </a:r>
            <a:r>
              <a:rPr lang="en-US" dirty="0" err="1" smtClean="0"/>
              <a:t>ነት</a:t>
            </a:r>
            <a:r>
              <a:rPr lang="en-US" dirty="0" smtClean="0"/>
              <a:t>/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መስራች</a:t>
            </a:r>
            <a:r>
              <a:rPr lang="en-US" dirty="0" smtClean="0"/>
              <a:t> </a:t>
            </a:r>
            <a:r>
              <a:rPr lang="en-US" dirty="0" err="1" smtClean="0"/>
              <a:t>ቅጥያ</a:t>
            </a:r>
            <a:r>
              <a:rPr lang="en-US" dirty="0" smtClean="0"/>
              <a:t> </a:t>
            </a:r>
            <a:r>
              <a:rPr lang="en-US" dirty="0" err="1" smtClean="0"/>
              <a:t>በማስከተል</a:t>
            </a:r>
            <a:r>
              <a:rPr lang="en-US" dirty="0" smtClean="0"/>
              <a:t> </a:t>
            </a:r>
            <a:r>
              <a:rPr lang="en-US" dirty="0" err="1" smtClean="0"/>
              <a:t>ረቂቅ</a:t>
            </a:r>
            <a:r>
              <a:rPr lang="en-US" dirty="0" smtClean="0"/>
              <a:t> </a:t>
            </a:r>
            <a:r>
              <a:rPr lang="en-US" dirty="0" err="1" smtClean="0"/>
              <a:t>ስሞችን</a:t>
            </a:r>
            <a:r>
              <a:rPr lang="en-US" dirty="0" smtClean="0"/>
              <a:t> </a:t>
            </a:r>
            <a:r>
              <a:rPr lang="en-US" dirty="0" err="1" smtClean="0"/>
              <a:t>ይመሰርታሉ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ደግነት</a:t>
            </a:r>
            <a:r>
              <a:rPr lang="en-US" dirty="0" smtClean="0"/>
              <a:t>፣ </a:t>
            </a:r>
            <a:r>
              <a:rPr lang="en-US" dirty="0" err="1" smtClean="0"/>
              <a:t>ጥሩነት</a:t>
            </a:r>
            <a:r>
              <a:rPr lang="en-US" dirty="0" smtClean="0"/>
              <a:t>፣ </a:t>
            </a:r>
            <a:r>
              <a:rPr lang="en-US" dirty="0" err="1" smtClean="0"/>
              <a:t>ብልህነት</a:t>
            </a:r>
            <a:r>
              <a:rPr lang="en-US" dirty="0" smtClean="0"/>
              <a:t>፣ </a:t>
            </a:r>
            <a:r>
              <a:rPr lang="en-US" dirty="0" err="1" smtClean="0"/>
              <a:t>ቸርነት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ረቂቅ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ከስምና</a:t>
            </a:r>
            <a:r>
              <a:rPr lang="en-US" dirty="0" smtClean="0"/>
              <a:t> </a:t>
            </a:r>
            <a:r>
              <a:rPr lang="en-US" dirty="0" err="1" smtClean="0"/>
              <a:t>ከቅፅል</a:t>
            </a:r>
            <a:r>
              <a:rPr lang="en-US" dirty="0" smtClean="0"/>
              <a:t> /-</a:t>
            </a:r>
            <a:r>
              <a:rPr lang="en-US" dirty="0" err="1" smtClean="0"/>
              <a:t>ነት</a:t>
            </a:r>
            <a:r>
              <a:rPr lang="en-US" dirty="0" smtClean="0"/>
              <a:t>/ን </a:t>
            </a:r>
            <a:r>
              <a:rPr lang="en-US" dirty="0" err="1" smtClean="0"/>
              <a:t>በምጨምር</a:t>
            </a:r>
            <a:r>
              <a:rPr lang="en-US" dirty="0" smtClean="0"/>
              <a:t> </a:t>
            </a:r>
            <a:r>
              <a:rPr lang="en-US" dirty="0" err="1" smtClean="0"/>
              <a:t>ይመሰረታሉ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ረቂቅ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ከውልድ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፣ </a:t>
            </a:r>
            <a:r>
              <a:rPr lang="en-US" dirty="0" err="1" smtClean="0"/>
              <a:t>ከነፃ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እስር</a:t>
            </a:r>
            <a:r>
              <a:rPr lang="en-US" dirty="0" smtClean="0"/>
              <a:t> </a:t>
            </a:r>
            <a:r>
              <a:rPr lang="en-US" dirty="0" err="1" smtClean="0"/>
              <a:t>ቅፅላዊ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>
                <a:latin typeface="Power Geez Unicode1"/>
              </a:rPr>
              <a:t>ኧት</a:t>
            </a:r>
            <a:r>
              <a:rPr lang="en-US" dirty="0" smtClean="0"/>
              <a:t>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የመሰረታሉ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sz="3800" dirty="0" smtClean="0"/>
              <a:t> </a:t>
            </a:r>
            <a:r>
              <a:rPr lang="en-US" sz="3800" u="sng" dirty="0" err="1" smtClean="0"/>
              <a:t>ስም</a:t>
            </a:r>
            <a:r>
              <a:rPr lang="en-US" sz="3800" u="sng" dirty="0" smtClean="0"/>
              <a:t>  </a:t>
            </a:r>
            <a:r>
              <a:rPr lang="en-US" sz="3800" dirty="0" smtClean="0"/>
              <a:t>            </a:t>
            </a:r>
            <a:r>
              <a:rPr lang="en-US" sz="3800" u="sng" dirty="0" err="1" smtClean="0"/>
              <a:t>ውልድ</a:t>
            </a:r>
            <a:r>
              <a:rPr lang="en-US" sz="3800" u="sng" dirty="0" smtClean="0"/>
              <a:t> </a:t>
            </a:r>
            <a:r>
              <a:rPr lang="en-US" sz="3800" u="sng" dirty="0" err="1" smtClean="0"/>
              <a:t>ስም</a:t>
            </a:r>
            <a:r>
              <a:rPr lang="en-US" sz="3800" u="sng" dirty="0" smtClean="0"/>
              <a:t> </a:t>
            </a:r>
            <a:r>
              <a:rPr lang="en-US" sz="3800" dirty="0" smtClean="0"/>
              <a:t>             </a:t>
            </a:r>
            <a:r>
              <a:rPr lang="en-US" sz="3800" u="sng" dirty="0" err="1" smtClean="0"/>
              <a:t>እስር</a:t>
            </a:r>
            <a:r>
              <a:rPr lang="en-US" sz="3800" u="sng" dirty="0" smtClean="0"/>
              <a:t> </a:t>
            </a:r>
            <a:r>
              <a:rPr lang="en-US" sz="3800" u="sng" dirty="0" err="1" smtClean="0"/>
              <a:t>አምድ</a:t>
            </a:r>
            <a:r>
              <a:rPr lang="en-US" sz="3800" dirty="0" smtClean="0"/>
              <a:t>                     </a:t>
            </a:r>
            <a:r>
              <a:rPr lang="en-US" sz="3800" u="sng" dirty="0" err="1" smtClean="0"/>
              <a:t>ውልድ</a:t>
            </a:r>
            <a:r>
              <a:rPr lang="en-US" sz="3800" u="sng" dirty="0" smtClean="0"/>
              <a:t> </a:t>
            </a:r>
            <a:r>
              <a:rPr lang="en-US" sz="3800" u="sng" dirty="0" err="1" smtClean="0"/>
              <a:t>ስም</a:t>
            </a:r>
            <a:endParaRPr lang="en-US" sz="3800" u="sng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ክብር</a:t>
            </a:r>
            <a:r>
              <a:rPr lang="en-US" dirty="0" smtClean="0"/>
              <a:t>                       </a:t>
            </a:r>
            <a:r>
              <a:rPr lang="en-US" dirty="0" err="1" smtClean="0"/>
              <a:t>ክብረት</a:t>
            </a:r>
            <a:r>
              <a:rPr lang="en-US" dirty="0" smtClean="0"/>
              <a:t>                          </a:t>
            </a:r>
            <a:r>
              <a:rPr lang="en-US" dirty="0" err="1" smtClean="0"/>
              <a:t>ድረስ</a:t>
            </a:r>
            <a:r>
              <a:rPr lang="en-US" dirty="0" smtClean="0"/>
              <a:t>-                                 </a:t>
            </a:r>
            <a:r>
              <a:rPr lang="en-US" dirty="0" err="1" smtClean="0"/>
              <a:t>ድርሰት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ሹም</a:t>
            </a:r>
            <a:r>
              <a:rPr lang="en-US" dirty="0" smtClean="0"/>
              <a:t>                        </a:t>
            </a:r>
            <a:r>
              <a:rPr lang="en-US" dirty="0" err="1" smtClean="0"/>
              <a:t>ሹመት</a:t>
            </a:r>
            <a:r>
              <a:rPr lang="en-US" dirty="0" smtClean="0"/>
              <a:t>                           </a:t>
            </a:r>
            <a:r>
              <a:rPr lang="en-US" dirty="0" err="1" smtClean="0"/>
              <a:t>ቅብጥ</a:t>
            </a:r>
            <a:r>
              <a:rPr lang="en-US" dirty="0" smtClean="0"/>
              <a:t>-                                </a:t>
            </a:r>
            <a:r>
              <a:rPr lang="en-US" dirty="0" err="1" smtClean="0"/>
              <a:t>ቅብጠት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sz="4500" u="sng" dirty="0" err="1" smtClean="0"/>
              <a:t>ቅፅል</a:t>
            </a:r>
            <a:r>
              <a:rPr lang="en-US" sz="4500" dirty="0" smtClean="0"/>
              <a:t>  </a:t>
            </a:r>
            <a:r>
              <a:rPr lang="en-US" dirty="0" smtClean="0"/>
              <a:t>                                                       </a:t>
            </a:r>
            <a:r>
              <a:rPr lang="en-US" dirty="0" err="1" smtClean="0"/>
              <a:t>ክስር</a:t>
            </a:r>
            <a:r>
              <a:rPr lang="en-US" dirty="0" smtClean="0"/>
              <a:t>-                                  </a:t>
            </a:r>
            <a:r>
              <a:rPr lang="en-US" dirty="0" err="1" smtClean="0"/>
              <a:t>ክስረት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ብስል</a:t>
            </a:r>
            <a:r>
              <a:rPr lang="en-US" dirty="0" smtClean="0"/>
              <a:t>                       </a:t>
            </a:r>
            <a:r>
              <a:rPr lang="en-US" dirty="0" err="1" smtClean="0"/>
              <a:t>ብስለት</a:t>
            </a:r>
            <a:r>
              <a:rPr lang="en-US" dirty="0" smtClean="0"/>
              <a:t>                           </a:t>
            </a:r>
            <a:r>
              <a:rPr lang="en-US" dirty="0" err="1" smtClean="0"/>
              <a:t>ፍጥር</a:t>
            </a:r>
            <a:r>
              <a:rPr lang="en-US" dirty="0" smtClean="0"/>
              <a:t>-                                 </a:t>
            </a:r>
            <a:r>
              <a:rPr lang="en-US" dirty="0" err="1" smtClean="0"/>
              <a:t>ፍጥረት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ቅርብ</a:t>
            </a:r>
            <a:r>
              <a:rPr lang="en-US" dirty="0" smtClean="0"/>
              <a:t>                       </a:t>
            </a:r>
            <a:r>
              <a:rPr lang="en-US" dirty="0" err="1" smtClean="0"/>
              <a:t>ቅርበት</a:t>
            </a:r>
            <a:r>
              <a:rPr lang="en-US" dirty="0" smtClean="0"/>
              <a:t>                            </a:t>
            </a:r>
            <a:r>
              <a:rPr lang="en-US" dirty="0" err="1" smtClean="0"/>
              <a:t>ውፍር</a:t>
            </a:r>
            <a:r>
              <a:rPr lang="en-US" dirty="0" smtClean="0"/>
              <a:t>-                                </a:t>
            </a:r>
            <a:r>
              <a:rPr lang="en-US" dirty="0" err="1" smtClean="0"/>
              <a:t>ውፍረት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ብልጥ</a:t>
            </a:r>
            <a:r>
              <a:rPr lang="en-US" dirty="0" smtClean="0"/>
              <a:t>                      </a:t>
            </a:r>
            <a:r>
              <a:rPr lang="en-US" dirty="0" err="1" smtClean="0"/>
              <a:t>ብልጠት</a:t>
            </a:r>
            <a:r>
              <a:rPr lang="en-US" dirty="0" smtClean="0"/>
              <a:t>                          </a:t>
            </a:r>
            <a:r>
              <a:rPr lang="en-US" dirty="0" err="1" smtClean="0"/>
              <a:t>ውርድ</a:t>
            </a:r>
            <a:r>
              <a:rPr lang="en-US" dirty="0" smtClean="0"/>
              <a:t>-                                </a:t>
            </a:r>
            <a:r>
              <a:rPr lang="en-US" dirty="0" err="1" smtClean="0"/>
              <a:t>ውርደት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እውቅ</a:t>
            </a:r>
            <a:r>
              <a:rPr lang="en-US" dirty="0" smtClean="0"/>
              <a:t>                      </a:t>
            </a:r>
            <a:r>
              <a:rPr lang="en-US" dirty="0" err="1" smtClean="0"/>
              <a:t>እውቀት</a:t>
            </a:r>
            <a:r>
              <a:rPr lang="en-US" dirty="0" smtClean="0"/>
              <a:t>                           </a:t>
            </a:r>
            <a:r>
              <a:rPr lang="en-US" dirty="0" err="1" smtClean="0"/>
              <a:t>ግድፍ</a:t>
            </a:r>
            <a:r>
              <a:rPr lang="en-US" dirty="0" smtClean="0"/>
              <a:t>-                                 </a:t>
            </a:r>
            <a:r>
              <a:rPr lang="en-US" dirty="0" err="1" smtClean="0"/>
              <a:t>ግድፈት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ስምና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አይነት</a:t>
            </a:r>
            <a:r>
              <a:rPr lang="en-US" dirty="0" smtClean="0"/>
              <a:t> </a:t>
            </a:r>
            <a:r>
              <a:rPr lang="en-US" dirty="0" err="1" smtClean="0"/>
              <a:t>የአምድ</a:t>
            </a:r>
            <a:r>
              <a:rPr lang="en-US" dirty="0" smtClean="0"/>
              <a:t> </a:t>
            </a:r>
            <a:r>
              <a:rPr lang="en-US" dirty="0" err="1" smtClean="0"/>
              <a:t>አመሰራረት</a:t>
            </a:r>
            <a:r>
              <a:rPr lang="en-US" dirty="0" smtClean="0"/>
              <a:t> </a:t>
            </a:r>
            <a:r>
              <a:rPr lang="en-US" dirty="0" err="1" smtClean="0"/>
              <a:t>ስለሚከተሉ</a:t>
            </a:r>
            <a:r>
              <a:rPr lang="en-US" dirty="0" smtClean="0"/>
              <a:t> </a:t>
            </a:r>
            <a:r>
              <a:rPr lang="en-US" dirty="0" err="1" smtClean="0"/>
              <a:t>አንዱን</a:t>
            </a:r>
            <a:r>
              <a:rPr lang="en-US" dirty="0" smtClean="0"/>
              <a:t> </a:t>
            </a:r>
            <a:r>
              <a:rPr lang="en-US" dirty="0" err="1" smtClean="0"/>
              <a:t>ከሌላው</a:t>
            </a:r>
            <a:r>
              <a:rPr lang="en-US" dirty="0" smtClean="0"/>
              <a:t> </a:t>
            </a:r>
            <a:r>
              <a:rPr lang="en-US" dirty="0" err="1" smtClean="0"/>
              <a:t>በቀላሉ</a:t>
            </a:r>
            <a:r>
              <a:rPr lang="en-US" dirty="0" smtClean="0"/>
              <a:t> </a:t>
            </a:r>
            <a:r>
              <a:rPr lang="en-US" dirty="0" err="1" smtClean="0"/>
              <a:t>ለመለየት</a:t>
            </a:r>
            <a:r>
              <a:rPr lang="en-US" dirty="0" smtClean="0"/>
              <a:t> </a:t>
            </a:r>
            <a:r>
              <a:rPr lang="en-US" dirty="0" err="1" smtClean="0"/>
              <a:t>ያዳግታል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ቅርፅ</a:t>
            </a:r>
            <a:r>
              <a:rPr lang="en-US" dirty="0" smtClean="0"/>
              <a:t> › </a:t>
            </a:r>
            <a:r>
              <a:rPr lang="en-US" dirty="0" err="1" smtClean="0"/>
              <a:t>ቅእርፅ</a:t>
            </a:r>
            <a:r>
              <a:rPr lang="en-US" dirty="0" smtClean="0"/>
              <a:t>                    </a:t>
            </a:r>
            <a:r>
              <a:rPr lang="en-US" dirty="0" err="1" smtClean="0"/>
              <a:t>ስም</a:t>
            </a:r>
            <a:r>
              <a:rPr lang="en-US" dirty="0" smtClean="0"/>
              <a:t>           </a:t>
            </a:r>
            <a:r>
              <a:rPr lang="en-US" dirty="0" err="1" smtClean="0"/>
              <a:t>የአምድ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ብልጥ</a:t>
            </a:r>
            <a:r>
              <a:rPr lang="en-US" dirty="0" smtClean="0"/>
              <a:t> › </a:t>
            </a:r>
            <a:r>
              <a:rPr lang="en-US" dirty="0" err="1" smtClean="0"/>
              <a:t>ብእልጥ</a:t>
            </a:r>
            <a:r>
              <a:rPr lang="en-US" dirty="0" smtClean="0"/>
              <a:t>                </a:t>
            </a:r>
            <a:r>
              <a:rPr lang="en-US" dirty="0" err="1" smtClean="0"/>
              <a:t>ቅፅል</a:t>
            </a:r>
            <a:r>
              <a:rPr lang="en-US" dirty="0" smtClean="0"/>
              <a:t>          </a:t>
            </a:r>
            <a:r>
              <a:rPr lang="en-US" dirty="0" err="1" smtClean="0"/>
              <a:t>አመሰራረታቸው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                                                        </a:t>
            </a:r>
            <a:r>
              <a:rPr lang="en-US" dirty="0" err="1" smtClean="0"/>
              <a:t>ተመሳሳይ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/>
            <a:r>
              <a:rPr lang="en-US" dirty="0" err="1" smtClean="0"/>
              <a:t>ረቂቅ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ባህሪን</a:t>
            </a:r>
            <a:r>
              <a:rPr lang="en-US" dirty="0" smtClean="0"/>
              <a:t> </a:t>
            </a:r>
            <a:r>
              <a:rPr lang="en-US" dirty="0" err="1" smtClean="0"/>
              <a:t>ስለሚያመለክቱ</a:t>
            </a:r>
            <a:r>
              <a:rPr lang="en-US" dirty="0" smtClean="0"/>
              <a:t> </a:t>
            </a:r>
            <a:r>
              <a:rPr lang="en-US" dirty="0" err="1" smtClean="0"/>
              <a:t>የብዛት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የላቸውም</a:t>
            </a:r>
            <a:r>
              <a:rPr lang="en-US" dirty="0" smtClean="0"/>
              <a:t> 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ከተቆጣሪ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ይለያሉ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ልጅ</a:t>
            </a:r>
            <a:r>
              <a:rPr lang="en-US" dirty="0" smtClean="0"/>
              <a:t> - </a:t>
            </a:r>
            <a:r>
              <a:rPr lang="en-US" dirty="0" err="1" smtClean="0"/>
              <a:t>ኦች</a:t>
            </a:r>
            <a:r>
              <a:rPr lang="en-US" dirty="0" smtClean="0"/>
              <a:t>                         </a:t>
            </a:r>
            <a:r>
              <a:rPr lang="en-US" dirty="0" err="1" smtClean="0"/>
              <a:t>ልጆች</a:t>
            </a:r>
            <a:r>
              <a:rPr lang="en-US" dirty="0" smtClean="0"/>
              <a:t> › </a:t>
            </a:r>
            <a:r>
              <a:rPr lang="en-US" dirty="0" err="1" smtClean="0"/>
              <a:t>ትክክል</a:t>
            </a:r>
            <a:r>
              <a:rPr lang="en-US" dirty="0" smtClean="0"/>
              <a:t> </a:t>
            </a:r>
            <a:r>
              <a:rPr lang="en-US" dirty="0" err="1" smtClean="0"/>
              <a:t>ሲሁሀን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ብልጠት</a:t>
            </a:r>
            <a:r>
              <a:rPr lang="en-US" dirty="0" smtClean="0"/>
              <a:t>- </a:t>
            </a:r>
            <a:r>
              <a:rPr lang="en-US" dirty="0" err="1" smtClean="0"/>
              <a:t>ኦች</a:t>
            </a:r>
            <a:r>
              <a:rPr lang="en-US" dirty="0" smtClean="0"/>
              <a:t>                    </a:t>
            </a:r>
            <a:r>
              <a:rPr lang="en-US" dirty="0" err="1" smtClean="0"/>
              <a:t>ብልጠቶች</a:t>
            </a:r>
            <a:r>
              <a:rPr lang="en-US" dirty="0" smtClean="0"/>
              <a:t> ›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ስህተት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/>
            <a:r>
              <a:rPr lang="en-US" dirty="0" err="1" smtClean="0"/>
              <a:t>በወል</a:t>
            </a:r>
            <a:r>
              <a:rPr lang="en-US" dirty="0" smtClean="0"/>
              <a:t> </a:t>
            </a:r>
            <a:r>
              <a:rPr lang="en-US" dirty="0" err="1" smtClean="0"/>
              <a:t>ስሞችና</a:t>
            </a:r>
            <a:r>
              <a:rPr lang="en-US" dirty="0" smtClean="0"/>
              <a:t> </a:t>
            </a:r>
            <a:r>
              <a:rPr lang="en-US" dirty="0" err="1" smtClean="0"/>
              <a:t>የባህሪ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/-ኦ/ን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መጠሪያ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ይመሰረታሉ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ስም</a:t>
            </a:r>
            <a:r>
              <a:rPr lang="en-US" dirty="0" smtClean="0"/>
              <a:t> 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r>
              <a:rPr lang="en-US" u="sng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መጠሪያ</a:t>
            </a:r>
            <a:r>
              <a:rPr lang="en-US" dirty="0" smtClean="0"/>
              <a:t>) </a:t>
            </a:r>
            <a:r>
              <a:rPr lang="en-US" dirty="0" err="1" smtClean="0"/>
              <a:t>የባህሪ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ውሻ</a:t>
            </a:r>
            <a:r>
              <a:rPr lang="en-US" dirty="0" smtClean="0"/>
              <a:t>                   </a:t>
            </a:r>
            <a:r>
              <a:rPr lang="en-US" dirty="0" err="1" smtClean="0"/>
              <a:t>ውሾ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ሌባ</a:t>
            </a:r>
            <a:r>
              <a:rPr lang="en-US" dirty="0" smtClean="0"/>
              <a:t>                    </a:t>
            </a:r>
            <a:r>
              <a:rPr lang="en-US" dirty="0" err="1" smtClean="0"/>
              <a:t>ሌቦ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ንፍጥ</a:t>
            </a:r>
            <a:r>
              <a:rPr lang="en-US" dirty="0" smtClean="0"/>
              <a:t>                 </a:t>
            </a:r>
            <a:r>
              <a:rPr lang="en-US" dirty="0" err="1" smtClean="0"/>
              <a:t>ንፍጦ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ቂል</a:t>
            </a:r>
            <a:r>
              <a:rPr lang="en-US" dirty="0" smtClean="0"/>
              <a:t>                   </a:t>
            </a:r>
            <a:r>
              <a:rPr lang="en-US" dirty="0" err="1" smtClean="0"/>
              <a:t>ቂሎ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ሞኝ</a:t>
            </a:r>
            <a:r>
              <a:rPr lang="en-US" dirty="0" smtClean="0"/>
              <a:t>                  </a:t>
            </a:r>
            <a:r>
              <a:rPr lang="en-US" dirty="0" err="1" smtClean="0"/>
              <a:t>ሞኞ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ብልጥ</a:t>
            </a:r>
            <a:r>
              <a:rPr lang="en-US" dirty="0" smtClean="0"/>
              <a:t>               </a:t>
            </a:r>
            <a:r>
              <a:rPr lang="en-US" dirty="0" err="1" smtClean="0"/>
              <a:t>ብልጦ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1600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590800" y="1905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3810000" y="1447800"/>
            <a:ext cx="3810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38400" y="2667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14600" y="2971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የቁጥር</a:t>
            </a:r>
            <a:r>
              <a:rPr lang="en-US" dirty="0" smtClean="0"/>
              <a:t> </a:t>
            </a:r>
            <a:r>
              <a:rPr lang="en-US" dirty="0" err="1" smtClean="0"/>
              <a:t>አመልካች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የሆነውን</a:t>
            </a:r>
            <a:r>
              <a:rPr lang="en-US" dirty="0" smtClean="0"/>
              <a:t> /-</a:t>
            </a:r>
            <a:r>
              <a:rPr lang="en-US" dirty="0" err="1" smtClean="0"/>
              <a:t>ኦች</a:t>
            </a:r>
            <a:r>
              <a:rPr lang="en-US" dirty="0" smtClean="0"/>
              <a:t>/ </a:t>
            </a:r>
            <a:r>
              <a:rPr lang="en-US" dirty="0" err="1" smtClean="0"/>
              <a:t>አይወስዱም</a:t>
            </a:r>
            <a:r>
              <a:rPr lang="en-US" dirty="0" smtClean="0"/>
              <a:t> </a:t>
            </a:r>
            <a:r>
              <a:rPr lang="en-US" dirty="0" err="1" smtClean="0"/>
              <a:t>ይልቁንም</a:t>
            </a:r>
            <a:r>
              <a:rPr lang="en-US" dirty="0" smtClean="0"/>
              <a:t> /</a:t>
            </a:r>
            <a:r>
              <a:rPr lang="en-US" dirty="0" err="1" smtClean="0"/>
              <a:t>እነ</a:t>
            </a:r>
            <a:r>
              <a:rPr lang="en-US" dirty="0" smtClean="0"/>
              <a:t>-/ን </a:t>
            </a:r>
            <a:r>
              <a:rPr lang="en-US" dirty="0" err="1" smtClean="0"/>
              <a:t>ይወስዳሉ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የባህሪ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በሰዋሰዋዊ</a:t>
            </a:r>
            <a:r>
              <a:rPr lang="en-US" dirty="0" smtClean="0"/>
              <a:t> </a:t>
            </a:r>
            <a:r>
              <a:rPr lang="en-US" dirty="0" err="1" smtClean="0"/>
              <a:t>ባህሪያቸው</a:t>
            </a:r>
            <a:r>
              <a:rPr lang="en-US" dirty="0" smtClean="0"/>
              <a:t> </a:t>
            </a:r>
            <a:r>
              <a:rPr lang="en-US" dirty="0" err="1" smtClean="0"/>
              <a:t>እንደሌሎቹ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ባለቤት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ተሳቢ</a:t>
            </a:r>
            <a:r>
              <a:rPr lang="en-US" dirty="0" smtClean="0"/>
              <a:t> </a:t>
            </a:r>
            <a:r>
              <a:rPr lang="en-US" dirty="0" err="1" smtClean="0"/>
              <a:t>በመሆን</a:t>
            </a:r>
            <a:r>
              <a:rPr lang="en-US" dirty="0" smtClean="0"/>
              <a:t> </a:t>
            </a:r>
            <a:r>
              <a:rPr lang="en-US" dirty="0" err="1" smtClean="0"/>
              <a:t>ያገለግላሉ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ምሳሌ</a:t>
            </a:r>
            <a:r>
              <a:rPr lang="en-US" dirty="0" smtClean="0"/>
              <a:t> - </a:t>
            </a:r>
            <a:r>
              <a:rPr lang="en-US" dirty="0" err="1" smtClean="0"/>
              <a:t>ሌቦ</a:t>
            </a:r>
            <a:r>
              <a:rPr lang="en-US" dirty="0" smtClean="0"/>
              <a:t> </a:t>
            </a:r>
            <a:r>
              <a:rPr lang="en-US" dirty="0" err="1" smtClean="0"/>
              <a:t>መጣ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ሌቦን</a:t>
            </a:r>
            <a:r>
              <a:rPr lang="en-US" dirty="0" smtClean="0"/>
              <a:t> </a:t>
            </a:r>
            <a:r>
              <a:rPr lang="en-US" dirty="0" err="1" smtClean="0"/>
              <a:t>አየሁት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የግሶች</a:t>
            </a:r>
            <a:r>
              <a:rPr lang="en-US" dirty="0" smtClean="0"/>
              <a:t> 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የተወሰኑ</a:t>
            </a:r>
            <a:r>
              <a:rPr lang="en-US" dirty="0" smtClean="0"/>
              <a:t> </a:t>
            </a:r>
            <a:r>
              <a:rPr lang="en-US" dirty="0" err="1" smtClean="0"/>
              <a:t>ቅፅሎችና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መሰረት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ተናባቢዎቹ</a:t>
            </a:r>
            <a:r>
              <a:rPr lang="en-US" dirty="0" smtClean="0"/>
              <a:t> </a:t>
            </a:r>
            <a:r>
              <a:rPr lang="en-US" dirty="0" err="1" smtClean="0"/>
              <a:t>ከአንድ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</a:t>
            </a:r>
            <a:r>
              <a:rPr lang="en-US" dirty="0" err="1" smtClean="0"/>
              <a:t>ስድስት</a:t>
            </a:r>
            <a:r>
              <a:rPr lang="en-US" dirty="0" smtClean="0"/>
              <a:t> </a:t>
            </a:r>
            <a:r>
              <a:rPr lang="en-US" dirty="0" err="1" smtClean="0"/>
              <a:t>ሊደርሱ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ተናባቢዎቹ</a:t>
            </a:r>
            <a:r>
              <a:rPr lang="en-US" dirty="0" smtClean="0"/>
              <a:t> </a:t>
            </a:r>
            <a:r>
              <a:rPr lang="en-US" dirty="0" err="1" smtClean="0"/>
              <a:t>በአንድነት</a:t>
            </a:r>
            <a:r>
              <a:rPr lang="en-US" dirty="0" smtClean="0"/>
              <a:t> </a:t>
            </a:r>
            <a:r>
              <a:rPr lang="en-US" dirty="0" err="1" smtClean="0"/>
              <a:t>ስር</a:t>
            </a:r>
            <a:r>
              <a:rPr lang="en-US" dirty="0" smtClean="0"/>
              <a:t> </a:t>
            </a:r>
            <a:r>
              <a:rPr lang="en-US" dirty="0" err="1" smtClean="0"/>
              <a:t>ሲባሉ</a:t>
            </a:r>
            <a:r>
              <a:rPr lang="en-US" dirty="0" smtClean="0"/>
              <a:t> </a:t>
            </a:r>
            <a:r>
              <a:rPr lang="en-US" dirty="0" err="1" smtClean="0"/>
              <a:t>በተናጠል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እግር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ስሩ</a:t>
            </a:r>
            <a:r>
              <a:rPr lang="en-US" dirty="0" smtClean="0"/>
              <a:t> </a:t>
            </a:r>
            <a:r>
              <a:rPr lang="en-US" dirty="0" err="1" smtClean="0"/>
              <a:t>ብቻውን</a:t>
            </a:r>
            <a:r>
              <a:rPr lang="en-US" dirty="0" smtClean="0"/>
              <a:t> </a:t>
            </a:r>
            <a:r>
              <a:rPr lang="en-US" dirty="0" err="1" smtClean="0"/>
              <a:t>አጠቃላይ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ትርጉምና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ብ-ል-ጥ                      </a:t>
            </a:r>
            <a:r>
              <a:rPr lang="en-US" dirty="0" err="1" smtClean="0"/>
              <a:t>ከመብለጥ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የተያያዘ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ከግስ</a:t>
            </a:r>
            <a:r>
              <a:rPr lang="en-US" dirty="0" smtClean="0"/>
              <a:t> </a:t>
            </a:r>
            <a:r>
              <a:rPr lang="en-US" dirty="0" err="1" smtClean="0"/>
              <a:t>ስር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ከአምድ</a:t>
            </a:r>
            <a:r>
              <a:rPr lang="en-US" dirty="0" smtClean="0"/>
              <a:t> </a:t>
            </a:r>
            <a:r>
              <a:rPr lang="en-US" dirty="0" err="1" smtClean="0"/>
              <a:t>ሊመሰረቱ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- </a:t>
            </a:r>
            <a:r>
              <a:rPr lang="en-US" dirty="0" err="1" smtClean="0"/>
              <a:t>ከስር</a:t>
            </a:r>
            <a:r>
              <a:rPr lang="en-US" dirty="0" smtClean="0"/>
              <a:t> </a:t>
            </a:r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በተናባቢዎቹ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አናባቢዎችን</a:t>
            </a:r>
            <a:r>
              <a:rPr lang="en-US" dirty="0" smtClean="0"/>
              <a:t> </a:t>
            </a:r>
            <a:r>
              <a:rPr lang="en-US" dirty="0" err="1" smtClean="0"/>
              <a:t>በማስገባት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- </a:t>
            </a:r>
            <a:r>
              <a:rPr lang="en-US" dirty="0" err="1" smtClean="0"/>
              <a:t>ከአምድ</a:t>
            </a:r>
            <a:r>
              <a:rPr lang="en-US" dirty="0" smtClean="0"/>
              <a:t> </a:t>
            </a:r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ቅጥያዎችን</a:t>
            </a:r>
            <a:r>
              <a:rPr lang="en-US" dirty="0" smtClean="0"/>
              <a:t> </a:t>
            </a:r>
            <a:r>
              <a:rPr lang="en-US" dirty="0" err="1" smtClean="0"/>
              <a:t>በመቀጠል</a:t>
            </a:r>
            <a:r>
              <a:rPr lang="en-US" dirty="0" smtClean="0"/>
              <a:t> (</a:t>
            </a:r>
            <a:r>
              <a:rPr lang="en-US" dirty="0" err="1" smtClean="0"/>
              <a:t>በማስቀደም</a:t>
            </a:r>
            <a:r>
              <a:rPr lang="en-US" dirty="0" smtClean="0"/>
              <a:t>/ </a:t>
            </a:r>
            <a:r>
              <a:rPr lang="en-US" dirty="0" err="1" smtClean="0"/>
              <a:t>በማስከተል</a:t>
            </a:r>
            <a:r>
              <a:rPr lang="en-US" dirty="0" smtClean="0"/>
              <a:t>) </a:t>
            </a:r>
            <a:r>
              <a:rPr lang="en-US" dirty="0" err="1" smtClean="0"/>
              <a:t>ወይም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የስሩን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በመድገም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en-US" u="sng" dirty="0" err="1" smtClean="0"/>
              <a:t>ስር</a:t>
            </a:r>
            <a:r>
              <a:rPr lang="en-US" dirty="0" smtClean="0"/>
              <a:t>            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ል-ብ-ስ                       </a:t>
            </a:r>
            <a:r>
              <a:rPr lang="en-US" dirty="0" err="1" smtClean="0"/>
              <a:t>ልእብስ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ጥ-ቅ-ም                       </a:t>
            </a:r>
            <a:r>
              <a:rPr lang="en-US" dirty="0" err="1" smtClean="0"/>
              <a:t>ጥእቅም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ም-ር-ት                      </a:t>
            </a:r>
            <a:r>
              <a:rPr lang="en-US" dirty="0" err="1" smtClean="0"/>
              <a:t>ምእርት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ው-ር-ስ                      </a:t>
            </a:r>
            <a:r>
              <a:rPr lang="en-US" dirty="0" err="1" smtClean="0"/>
              <a:t>ውእርስ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00200" y="3200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በአምድ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ኦሽ</a:t>
            </a:r>
            <a:r>
              <a:rPr lang="en-US" dirty="0" smtClean="0"/>
              <a:t>/ን </a:t>
            </a:r>
            <a:r>
              <a:rPr lang="en-US" dirty="0" err="1" smtClean="0"/>
              <a:t>ወይም</a:t>
            </a:r>
            <a:r>
              <a:rPr lang="en-US" dirty="0" smtClean="0"/>
              <a:t> /-</a:t>
            </a:r>
            <a:r>
              <a:rPr lang="en-US" dirty="0" err="1" smtClean="0"/>
              <a:t>ንንኣ</a:t>
            </a:r>
            <a:r>
              <a:rPr lang="en-US" dirty="0" smtClean="0"/>
              <a:t>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u="sng" dirty="0" err="1" smtClean="0"/>
              <a:t>አምድ</a:t>
            </a:r>
            <a:r>
              <a:rPr lang="en-US" dirty="0" smtClean="0"/>
              <a:t>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ቅልም</a:t>
            </a:r>
            <a:r>
              <a:rPr lang="en-US" dirty="0" smtClean="0"/>
              <a:t>-                </a:t>
            </a:r>
            <a:r>
              <a:rPr lang="en-US" dirty="0" err="1" smtClean="0"/>
              <a:t>ቅልሞሽ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ስርቅ</a:t>
            </a:r>
            <a:r>
              <a:rPr lang="en-US" dirty="0" smtClean="0"/>
              <a:t>-                 </a:t>
            </a:r>
            <a:r>
              <a:rPr lang="en-US" dirty="0" err="1" smtClean="0"/>
              <a:t>ስርቆሽ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ግርድ</a:t>
            </a:r>
            <a:r>
              <a:rPr lang="en-US" dirty="0" smtClean="0"/>
              <a:t>-                </a:t>
            </a:r>
            <a:r>
              <a:rPr lang="en-US" dirty="0" err="1" smtClean="0"/>
              <a:t>ግርዶሽ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ጥብቅ</a:t>
            </a:r>
            <a:r>
              <a:rPr lang="en-US" dirty="0" smtClean="0"/>
              <a:t>-                </a:t>
            </a:r>
            <a:r>
              <a:rPr lang="en-US" dirty="0" err="1" smtClean="0"/>
              <a:t>ጥብቅና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ድርቅ</a:t>
            </a:r>
            <a:r>
              <a:rPr lang="en-US" dirty="0" smtClean="0"/>
              <a:t>-                </a:t>
            </a:r>
            <a:r>
              <a:rPr lang="en-US" dirty="0" err="1" smtClean="0"/>
              <a:t>ድርቅና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ግብር</a:t>
            </a:r>
            <a:r>
              <a:rPr lang="en-US" dirty="0" smtClean="0"/>
              <a:t>-                </a:t>
            </a:r>
            <a:r>
              <a:rPr lang="en-US" dirty="0" err="1" smtClean="0"/>
              <a:t>ግብርና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ትህት</a:t>
            </a:r>
            <a:r>
              <a:rPr lang="en-US" dirty="0" smtClean="0"/>
              <a:t>-               </a:t>
            </a:r>
            <a:r>
              <a:rPr lang="en-US" dirty="0" err="1" smtClean="0"/>
              <a:t>ትህትና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-</a:t>
            </a:r>
            <a:r>
              <a:rPr lang="en-US" dirty="0" err="1" smtClean="0"/>
              <a:t>ኦሽ</a:t>
            </a:r>
            <a:r>
              <a:rPr lang="en-US" dirty="0" smtClean="0"/>
              <a:t> </a:t>
            </a:r>
            <a:r>
              <a:rPr lang="en-US" dirty="0" err="1" smtClean="0"/>
              <a:t>በነፃ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ላይም</a:t>
            </a:r>
            <a:r>
              <a:rPr lang="en-US" dirty="0" smtClean="0"/>
              <a:t> </a:t>
            </a:r>
            <a:r>
              <a:rPr lang="en-US" dirty="0" err="1" smtClean="0"/>
              <a:t>ሊጨመር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ቅብብል</a:t>
            </a:r>
            <a:r>
              <a:rPr lang="en-US" dirty="0" smtClean="0"/>
              <a:t>     › </a:t>
            </a:r>
            <a:r>
              <a:rPr lang="en-US" dirty="0" err="1" smtClean="0"/>
              <a:t>ቅብብሎሽ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ድብብቅ</a:t>
            </a:r>
            <a:r>
              <a:rPr lang="en-US" dirty="0" smtClean="0"/>
              <a:t>     › </a:t>
            </a:r>
            <a:r>
              <a:rPr lang="en-US" dirty="0" err="1" smtClean="0"/>
              <a:t>ድብብቆሽ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ድግግም</a:t>
            </a:r>
            <a:r>
              <a:rPr lang="en-US" dirty="0" smtClean="0"/>
              <a:t>     › </a:t>
            </a:r>
            <a:r>
              <a:rPr lang="en-US" dirty="0" err="1" smtClean="0"/>
              <a:t>ድግግሞሽ</a:t>
            </a:r>
            <a:endParaRPr lang="en-US" dirty="0" smtClean="0"/>
          </a:p>
          <a:p>
            <a:pPr algn="just"/>
            <a:r>
              <a:rPr lang="en-US" dirty="0" smtClean="0"/>
              <a:t>በ/-</a:t>
            </a:r>
            <a:r>
              <a:rPr lang="en-US" dirty="0" err="1" smtClean="0"/>
              <a:t>ንንኣ</a:t>
            </a:r>
            <a:r>
              <a:rPr lang="en-US" dirty="0" smtClean="0"/>
              <a:t>/ </a:t>
            </a:r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ሙያን</a:t>
            </a:r>
            <a:r>
              <a:rPr lang="en-US" dirty="0" smtClean="0"/>
              <a:t>/</a:t>
            </a:r>
            <a:r>
              <a:rPr lang="en-US" dirty="0" err="1" smtClean="0"/>
              <a:t>ሁኔታን</a:t>
            </a:r>
            <a:r>
              <a:rPr lang="en-US" dirty="0" smtClean="0"/>
              <a:t> </a:t>
            </a:r>
            <a:r>
              <a:rPr lang="en-US" dirty="0" err="1" smtClean="0"/>
              <a:t>ያሳያሉ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ኣት</a:t>
            </a:r>
            <a:r>
              <a:rPr lang="en-US" dirty="0" smtClean="0"/>
              <a:t>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አምድ</a:t>
            </a:r>
            <a:r>
              <a:rPr lang="en-US" dirty="0" smtClean="0"/>
              <a:t>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ስብር</a:t>
            </a:r>
            <a:r>
              <a:rPr lang="en-US" dirty="0" smtClean="0"/>
              <a:t>-                 </a:t>
            </a:r>
            <a:r>
              <a:rPr lang="en-US" dirty="0" err="1" smtClean="0"/>
              <a:t>ስብራት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ሽልም</a:t>
            </a:r>
            <a:r>
              <a:rPr lang="en-US" dirty="0" smtClean="0"/>
              <a:t>-                </a:t>
            </a:r>
            <a:r>
              <a:rPr lang="en-US" dirty="0" err="1" smtClean="0"/>
              <a:t>ሽልማት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ዕርም</a:t>
            </a:r>
            <a:r>
              <a:rPr lang="en-US" dirty="0" smtClean="0"/>
              <a:t>-                 </a:t>
            </a:r>
            <a:r>
              <a:rPr lang="en-US" dirty="0" err="1" smtClean="0"/>
              <a:t>ዕርማት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በእስር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ኦት</a:t>
            </a:r>
            <a:r>
              <a:rPr lang="en-US" dirty="0" smtClean="0"/>
              <a:t>/ </a:t>
            </a:r>
            <a:r>
              <a:rPr lang="en-US" dirty="0" err="1" smtClean="0"/>
              <a:t>ወይም</a:t>
            </a:r>
            <a:r>
              <a:rPr lang="en-US" dirty="0" smtClean="0"/>
              <a:t> /-</a:t>
            </a:r>
            <a:r>
              <a:rPr lang="en-US" dirty="0" err="1" smtClean="0"/>
              <a:t>ኦታ</a:t>
            </a:r>
            <a:r>
              <a:rPr lang="en-US" dirty="0" smtClean="0"/>
              <a:t>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የሚገኙ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አምድ</a:t>
            </a:r>
            <a:r>
              <a:rPr lang="en-US" dirty="0" smtClean="0"/>
              <a:t>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ፍጅ</a:t>
            </a:r>
            <a:r>
              <a:rPr lang="en-US" dirty="0" smtClean="0"/>
              <a:t>                   </a:t>
            </a:r>
            <a:r>
              <a:rPr lang="en-US" dirty="0" err="1" smtClean="0"/>
              <a:t>ፍጆታ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ችል</a:t>
            </a:r>
            <a:r>
              <a:rPr lang="en-US" dirty="0" smtClean="0"/>
              <a:t>                    </a:t>
            </a:r>
            <a:r>
              <a:rPr lang="en-US" dirty="0" err="1" smtClean="0"/>
              <a:t>ችሎታ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ስም</a:t>
            </a:r>
            <a:r>
              <a:rPr lang="en-US" dirty="0" smtClean="0"/>
              <a:t>                    </a:t>
            </a:r>
            <a:r>
              <a:rPr lang="en-US" dirty="0" err="1" smtClean="0"/>
              <a:t>ስሞታ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ብስ</a:t>
            </a:r>
            <a:r>
              <a:rPr lang="en-US" dirty="0" smtClean="0"/>
              <a:t>-                   </a:t>
            </a:r>
            <a:r>
              <a:rPr lang="en-US" dirty="0" err="1" smtClean="0"/>
              <a:t>ብሶት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ቅንጥ</a:t>
            </a:r>
            <a:r>
              <a:rPr lang="en-US" dirty="0" smtClean="0"/>
              <a:t>-                 </a:t>
            </a:r>
            <a:r>
              <a:rPr lang="en-US" dirty="0" err="1" smtClean="0"/>
              <a:t>ቅንጦት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ስርቅ</a:t>
            </a:r>
            <a:r>
              <a:rPr lang="en-US" dirty="0" smtClean="0"/>
              <a:t>-                  </a:t>
            </a:r>
            <a:r>
              <a:rPr lang="en-US" dirty="0" err="1" smtClean="0"/>
              <a:t>ስርቆት</a:t>
            </a:r>
            <a:endParaRPr lang="en-US" dirty="0" smtClean="0"/>
          </a:p>
          <a:p>
            <a:pPr algn="just"/>
            <a:r>
              <a:rPr lang="en-US" dirty="0" err="1" smtClean="0"/>
              <a:t>በተጨማሪም</a:t>
            </a:r>
            <a:r>
              <a:rPr lang="en-US" dirty="0" smtClean="0"/>
              <a:t> /-ኣ/ን </a:t>
            </a:r>
            <a:r>
              <a:rPr lang="en-US" dirty="0" err="1" smtClean="0"/>
              <a:t>በቅድመ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/-ኤ/ን </a:t>
            </a:r>
            <a:r>
              <a:rPr lang="en-US" dirty="0" err="1" smtClean="0"/>
              <a:t>በመድረሻ</a:t>
            </a:r>
            <a:r>
              <a:rPr lang="en-US" dirty="0" smtClean="0"/>
              <a:t> </a:t>
            </a:r>
            <a:r>
              <a:rPr lang="en-US" dirty="0" err="1" smtClean="0"/>
              <a:t>እግር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በመቀጠል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u="sng" dirty="0" err="1" smtClean="0"/>
              <a:t>ስር</a:t>
            </a:r>
            <a:r>
              <a:rPr lang="en-US" dirty="0" smtClean="0"/>
              <a:t>    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ድ-ክ-ም                </a:t>
            </a:r>
            <a:r>
              <a:rPr lang="en-US" dirty="0" err="1" smtClean="0"/>
              <a:t>ድካም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ጥ-ግ-ብ                </a:t>
            </a:r>
            <a:r>
              <a:rPr lang="en-US" dirty="0" err="1" smtClean="0"/>
              <a:t>ጥጋብ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ዝ-ን-ብ                 </a:t>
            </a:r>
            <a:r>
              <a:rPr lang="en-US" dirty="0" err="1" smtClean="0"/>
              <a:t>ዝናብ</a:t>
            </a:r>
            <a:r>
              <a:rPr lang="en-US" dirty="0" smtClean="0"/>
              <a:t>                            </a:t>
            </a:r>
            <a:r>
              <a:rPr lang="en-US" dirty="0" err="1" smtClean="0"/>
              <a:t>የውጤት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ቅ-</a:t>
            </a:r>
            <a:r>
              <a:rPr lang="en-US" dirty="0" err="1" smtClean="0"/>
              <a:t>ድድ</a:t>
            </a:r>
            <a:r>
              <a:rPr lang="en-US" dirty="0" smtClean="0"/>
              <a:t>-ስ              </a:t>
            </a:r>
            <a:r>
              <a:rPr lang="en-US" dirty="0" err="1" smtClean="0"/>
              <a:t>ቅዳሴ</a:t>
            </a:r>
            <a:r>
              <a:rPr lang="en-US" dirty="0" smtClean="0"/>
              <a:t>                        </a:t>
            </a:r>
          </a:p>
          <a:p>
            <a:pPr algn="just">
              <a:buNone/>
            </a:pPr>
            <a:r>
              <a:rPr lang="en-US" dirty="0" smtClean="0"/>
              <a:t>              ው-</a:t>
            </a:r>
            <a:r>
              <a:rPr lang="en-US" dirty="0" err="1" smtClean="0"/>
              <a:t>ድድ</a:t>
            </a:r>
            <a:r>
              <a:rPr lang="en-US" dirty="0" smtClean="0"/>
              <a:t>-ስ             </a:t>
            </a:r>
            <a:r>
              <a:rPr lang="en-US" dirty="0" err="1" smtClean="0"/>
              <a:t>ውዳሴ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ት-</a:t>
            </a:r>
            <a:r>
              <a:rPr lang="en-US" dirty="0" err="1" smtClean="0"/>
              <a:t>ክክ</a:t>
            </a:r>
            <a:r>
              <a:rPr lang="en-US" dirty="0" smtClean="0"/>
              <a:t>-ዝ               </a:t>
            </a:r>
            <a:r>
              <a:rPr lang="en-US" dirty="0" err="1" smtClean="0"/>
              <a:t>ትካዜ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505200" y="4191000"/>
            <a:ext cx="7620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በእስር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ኤት</a:t>
            </a:r>
            <a:r>
              <a:rPr lang="en-US" dirty="0" smtClean="0"/>
              <a:t>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ውጥ</a:t>
            </a:r>
            <a:r>
              <a:rPr lang="en-US" dirty="0" smtClean="0"/>
              <a:t>-              </a:t>
            </a:r>
            <a:r>
              <a:rPr lang="en-US" dirty="0" err="1" smtClean="0"/>
              <a:t>ውጤት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ስል</a:t>
            </a:r>
            <a:r>
              <a:rPr lang="en-US" dirty="0" smtClean="0"/>
              <a:t>-                </a:t>
            </a:r>
            <a:r>
              <a:rPr lang="en-US" dirty="0" err="1" smtClean="0"/>
              <a:t>ስሌት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ቅል</a:t>
            </a:r>
            <a:r>
              <a:rPr lang="en-US" dirty="0" smtClean="0"/>
              <a:t>-                </a:t>
            </a:r>
            <a:r>
              <a:rPr lang="en-US" dirty="0" err="1" smtClean="0"/>
              <a:t>ቅሌት</a:t>
            </a:r>
            <a:endParaRPr lang="en-US" dirty="0" smtClean="0"/>
          </a:p>
          <a:p>
            <a:r>
              <a:rPr lang="en-US" dirty="0" smtClean="0"/>
              <a:t>/-</a:t>
            </a:r>
            <a:r>
              <a:rPr lang="en-US" dirty="0" err="1" smtClean="0"/>
              <a:t>ኢት</a:t>
            </a:r>
            <a:r>
              <a:rPr lang="en-US" dirty="0" smtClean="0"/>
              <a:t>/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ድርግ</a:t>
            </a:r>
            <a:r>
              <a:rPr lang="en-US" dirty="0" smtClean="0"/>
              <a:t>-              </a:t>
            </a:r>
            <a:r>
              <a:rPr lang="en-US" dirty="0" err="1" smtClean="0"/>
              <a:t>ድርጊት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ግፍ</a:t>
            </a:r>
            <a:r>
              <a:rPr lang="en-US" dirty="0" smtClean="0"/>
              <a:t>-                 </a:t>
            </a:r>
            <a:r>
              <a:rPr lang="en-US" dirty="0" err="1" smtClean="0"/>
              <a:t>ግፊት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ዕልቅ</a:t>
            </a:r>
            <a:r>
              <a:rPr lang="en-US" dirty="0" smtClean="0"/>
              <a:t>-               </a:t>
            </a:r>
            <a:r>
              <a:rPr lang="en-US" dirty="0" err="1" smtClean="0"/>
              <a:t>እልቂት</a:t>
            </a:r>
            <a:endParaRPr lang="en-US" dirty="0" smtClean="0"/>
          </a:p>
          <a:p>
            <a:r>
              <a:rPr lang="en-US" dirty="0" smtClean="0"/>
              <a:t>/-</a:t>
            </a:r>
            <a:r>
              <a:rPr lang="en-US" dirty="0" err="1" smtClean="0"/>
              <a:t>ኢያ</a:t>
            </a:r>
            <a:r>
              <a:rPr lang="en-US" dirty="0" smtClean="0"/>
              <a:t>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ግፍ</a:t>
            </a:r>
            <a:r>
              <a:rPr lang="en-US" dirty="0" smtClean="0"/>
              <a:t>-              </a:t>
            </a:r>
            <a:r>
              <a:rPr lang="en-US" dirty="0" err="1" smtClean="0"/>
              <a:t>ግፊያ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ዝርፍ</a:t>
            </a:r>
            <a:r>
              <a:rPr lang="en-US" dirty="0" smtClean="0"/>
              <a:t>-            </a:t>
            </a:r>
            <a:r>
              <a:rPr lang="en-US" dirty="0" err="1" smtClean="0"/>
              <a:t>ዝርፊያ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ሽም</a:t>
            </a:r>
            <a:r>
              <a:rPr lang="en-US" dirty="0" smtClean="0"/>
              <a:t>-              </a:t>
            </a:r>
            <a:r>
              <a:rPr lang="en-US" dirty="0" err="1" smtClean="0"/>
              <a:t>ሽሚያ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ፍልም</a:t>
            </a:r>
            <a:r>
              <a:rPr lang="en-US" dirty="0" smtClean="0"/>
              <a:t>-            </a:t>
            </a:r>
            <a:r>
              <a:rPr lang="en-US" dirty="0" err="1" smtClean="0"/>
              <a:t>ፍልሚያ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ልፍ</a:t>
            </a:r>
            <a:r>
              <a:rPr lang="en-US" dirty="0" smtClean="0"/>
              <a:t>-               </a:t>
            </a:r>
            <a:r>
              <a:rPr lang="en-US" dirty="0" err="1" smtClean="0"/>
              <a:t>ልፊያ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ንዝረት</a:t>
            </a:r>
            <a:r>
              <a:rPr lang="en-US" dirty="0" smtClean="0"/>
              <a:t> ፡- </a:t>
            </a:r>
            <a:r>
              <a:rPr lang="en-US" dirty="0" err="1" smtClean="0"/>
              <a:t>ድምፆቹ</a:t>
            </a:r>
            <a:r>
              <a:rPr lang="en-US" dirty="0" smtClean="0"/>
              <a:t> </a:t>
            </a:r>
            <a:r>
              <a:rPr lang="en-US" dirty="0" err="1" smtClean="0"/>
              <a:t>በሚፈጠሩበት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ህብለ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(</a:t>
            </a:r>
            <a:r>
              <a:rPr lang="en-US" dirty="0" err="1" smtClean="0"/>
              <a:t>ርግብግቢት</a:t>
            </a:r>
            <a:r>
              <a:rPr lang="en-US" dirty="0" smtClean="0"/>
              <a:t>) </a:t>
            </a:r>
            <a:r>
              <a:rPr lang="en-US" dirty="0" err="1" smtClean="0"/>
              <a:t>የሚያሳዩትን</a:t>
            </a:r>
            <a:r>
              <a:rPr lang="en-US" dirty="0" smtClean="0"/>
              <a:t> </a:t>
            </a:r>
            <a:r>
              <a:rPr lang="en-US" dirty="0" err="1" smtClean="0"/>
              <a:t>የመርገብገብ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ተናባቢዎች</a:t>
            </a:r>
            <a:r>
              <a:rPr lang="en-US" dirty="0" smtClean="0"/>
              <a:t> </a:t>
            </a:r>
            <a:r>
              <a:rPr lang="en-US" dirty="0" err="1" smtClean="0"/>
              <a:t>ከንዝረታቸው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ነዛሪና</a:t>
            </a:r>
            <a:r>
              <a:rPr lang="en-US" dirty="0" smtClean="0"/>
              <a:t> ኢ-</a:t>
            </a: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ተብለው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ይከፈላሉ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፡- </a:t>
            </a:r>
            <a:r>
              <a:rPr lang="en-US" dirty="0" err="1" smtClean="0"/>
              <a:t>ድምፆቹ</a:t>
            </a:r>
            <a:r>
              <a:rPr lang="en-US" dirty="0" smtClean="0"/>
              <a:t> </a:t>
            </a:r>
            <a:r>
              <a:rPr lang="en-US" dirty="0" err="1" smtClean="0"/>
              <a:t>በሚፈጠሩበት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ህብለ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/</a:t>
            </a:r>
            <a:r>
              <a:rPr lang="en-US" dirty="0" err="1" smtClean="0"/>
              <a:t>ርግብግቢት</a:t>
            </a:r>
            <a:r>
              <a:rPr lang="en-US" dirty="0" smtClean="0"/>
              <a:t> </a:t>
            </a:r>
            <a:r>
              <a:rPr lang="en-US" dirty="0" err="1" smtClean="0"/>
              <a:t>ተጠጋግተው</a:t>
            </a:r>
            <a:r>
              <a:rPr lang="en-US" dirty="0" smtClean="0"/>
              <a:t> </a:t>
            </a:r>
            <a:r>
              <a:rPr lang="en-US" dirty="0" err="1" smtClean="0"/>
              <a:t>ስለሚገኙ</a:t>
            </a:r>
            <a:r>
              <a:rPr lang="en-US" dirty="0" smtClean="0"/>
              <a:t> </a:t>
            </a:r>
            <a:r>
              <a:rPr lang="en-US" dirty="0" err="1" smtClean="0"/>
              <a:t>አየሩ</a:t>
            </a:r>
            <a:r>
              <a:rPr lang="en-US" dirty="0" smtClean="0"/>
              <a:t> </a:t>
            </a:r>
            <a:r>
              <a:rPr lang="en-US" dirty="0" err="1" smtClean="0"/>
              <a:t>ሲወጣ</a:t>
            </a:r>
            <a:r>
              <a:rPr lang="en-US" dirty="0" smtClean="0"/>
              <a:t> </a:t>
            </a:r>
            <a:r>
              <a:rPr lang="en-US" dirty="0" err="1" smtClean="0"/>
              <a:t>ገፍትሮአቸው</a:t>
            </a:r>
            <a:r>
              <a:rPr lang="en-US" dirty="0" smtClean="0"/>
              <a:t> </a:t>
            </a:r>
            <a:r>
              <a:rPr lang="en-US" dirty="0" err="1" smtClean="0"/>
              <a:t>ይወጣል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ይርገበገበሉ</a:t>
            </a:r>
            <a:r>
              <a:rPr lang="en-US" dirty="0" smtClean="0"/>
              <a:t>፡፡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የሚፈጠሩት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ኢ-</a:t>
            </a: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፡- </a:t>
            </a:r>
            <a:r>
              <a:rPr lang="en-US" dirty="0" err="1" smtClean="0"/>
              <a:t>ድምፆቹ</a:t>
            </a:r>
            <a:r>
              <a:rPr lang="en-US" dirty="0" smtClean="0"/>
              <a:t> </a:t>
            </a:r>
            <a:r>
              <a:rPr lang="en-US" dirty="0" err="1" smtClean="0"/>
              <a:t>በሚፈተሩበት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ህብለ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/</a:t>
            </a:r>
            <a:r>
              <a:rPr lang="en-US" dirty="0" err="1" smtClean="0"/>
              <a:t>ርግብግቢት</a:t>
            </a:r>
            <a:r>
              <a:rPr lang="en-US" dirty="0" smtClean="0"/>
              <a:t> </a:t>
            </a:r>
            <a:r>
              <a:rPr lang="en-US" dirty="0" err="1" smtClean="0"/>
              <a:t>ተራርቀው</a:t>
            </a:r>
            <a:r>
              <a:rPr lang="en-US" dirty="0" smtClean="0"/>
              <a:t> </a:t>
            </a:r>
            <a:r>
              <a:rPr lang="en-US" dirty="0" err="1" smtClean="0"/>
              <a:t>ሲለሚገኙ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አይገፈትራቸውም</a:t>
            </a:r>
            <a:r>
              <a:rPr lang="en-US" dirty="0" smtClean="0"/>
              <a:t> </a:t>
            </a:r>
            <a:r>
              <a:rPr lang="en-US" dirty="0" err="1" smtClean="0"/>
              <a:t>ስለዚህም</a:t>
            </a:r>
            <a:r>
              <a:rPr lang="en-US" dirty="0" smtClean="0"/>
              <a:t> </a:t>
            </a:r>
            <a:r>
              <a:rPr lang="en-US" dirty="0" err="1" smtClean="0"/>
              <a:t>አይርገበገቡም</a:t>
            </a:r>
            <a:r>
              <a:rPr lang="en-US" dirty="0" smtClean="0"/>
              <a:t>፡፡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የሚፈጠሩት</a:t>
            </a:r>
            <a:r>
              <a:rPr lang="en-US" dirty="0" smtClean="0"/>
              <a:t> </a:t>
            </a:r>
            <a:r>
              <a:rPr lang="en-US" dirty="0" err="1" smtClean="0"/>
              <a:t>ድምፆችም</a:t>
            </a:r>
            <a:r>
              <a:rPr lang="en-US" dirty="0" smtClean="0"/>
              <a:t> ኢ-</a:t>
            </a:r>
            <a:r>
              <a:rPr lang="en-US" dirty="0" err="1" smtClean="0"/>
              <a:t>ነዛሪ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/-ኣ/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ሽፍት</a:t>
            </a:r>
            <a:r>
              <a:rPr lang="en-US" dirty="0" smtClean="0"/>
              <a:t>-           </a:t>
            </a:r>
            <a:r>
              <a:rPr lang="en-US" dirty="0" err="1" smtClean="0"/>
              <a:t>ሽፍታ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ጭፍር</a:t>
            </a:r>
            <a:r>
              <a:rPr lang="en-US" dirty="0" smtClean="0"/>
              <a:t>-          </a:t>
            </a:r>
            <a:r>
              <a:rPr lang="en-US" dirty="0" err="1" smtClean="0"/>
              <a:t>ጭፍራ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ብስን</a:t>
            </a:r>
            <a:r>
              <a:rPr lang="en-US" dirty="0" smtClean="0"/>
              <a:t>-            </a:t>
            </a:r>
            <a:r>
              <a:rPr lang="en-US" dirty="0" err="1" smtClean="0"/>
              <a:t>ብስና</a:t>
            </a:r>
            <a:endParaRPr lang="en-US" dirty="0" smtClean="0"/>
          </a:p>
          <a:p>
            <a:r>
              <a:rPr lang="en-US" dirty="0" smtClean="0"/>
              <a:t>/-</a:t>
            </a:r>
            <a:r>
              <a:rPr lang="am-ET" dirty="0" smtClean="0"/>
              <a:t>ኧ</a:t>
            </a:r>
            <a:r>
              <a:rPr lang="en-US" dirty="0" smtClean="0"/>
              <a:t>/ን </a:t>
            </a:r>
            <a:r>
              <a:rPr lang="en-US" dirty="0" err="1" smtClean="0"/>
              <a:t>በመተሻ</a:t>
            </a:r>
            <a:r>
              <a:rPr lang="en-US" dirty="0" smtClean="0"/>
              <a:t> </a:t>
            </a:r>
            <a:r>
              <a:rPr lang="en-US" dirty="0" err="1" smtClean="0"/>
              <a:t>እግር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ስ-ር-ግ         </a:t>
            </a:r>
            <a:r>
              <a:rPr lang="en-US" dirty="0" err="1" smtClean="0"/>
              <a:t>ሰርግ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ም-ል-ስ        </a:t>
            </a:r>
            <a:r>
              <a:rPr lang="en-US" dirty="0" err="1" smtClean="0"/>
              <a:t>መልስ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ብ-ል-ግ         </a:t>
            </a:r>
            <a:r>
              <a:rPr lang="en-US" dirty="0" err="1" smtClean="0"/>
              <a:t>በልግ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/-</a:t>
            </a:r>
            <a:r>
              <a:rPr lang="am-ET" dirty="0" smtClean="0"/>
              <a:t>ኧ</a:t>
            </a:r>
            <a:r>
              <a:rPr lang="en-US" dirty="0" smtClean="0"/>
              <a:t>ኛ/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ሰርግ</a:t>
            </a:r>
            <a:r>
              <a:rPr lang="en-US" dirty="0" smtClean="0"/>
              <a:t>           </a:t>
            </a:r>
            <a:r>
              <a:rPr lang="en-US" dirty="0" err="1" smtClean="0"/>
              <a:t>ሰርገኛ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ሰልፍ</a:t>
            </a:r>
            <a:r>
              <a:rPr lang="en-US" dirty="0" smtClean="0"/>
              <a:t>          </a:t>
            </a:r>
            <a:r>
              <a:rPr lang="en-US" dirty="0" err="1" smtClean="0"/>
              <a:t>ሰልፈኛ</a:t>
            </a:r>
            <a:r>
              <a:rPr lang="en-US" dirty="0" smtClean="0"/>
              <a:t>                       </a:t>
            </a:r>
            <a:r>
              <a:rPr lang="en-US" dirty="0" err="1" smtClean="0"/>
              <a:t>የሙያተኛ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ፈረስ</a:t>
            </a:r>
            <a:r>
              <a:rPr lang="en-US" dirty="0" smtClean="0"/>
              <a:t>           </a:t>
            </a:r>
            <a:r>
              <a:rPr lang="en-US" dirty="0" err="1" smtClean="0"/>
              <a:t>ፈረሰኛ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ጥበብ</a:t>
            </a:r>
            <a:r>
              <a:rPr lang="en-US" dirty="0" smtClean="0"/>
              <a:t>          </a:t>
            </a:r>
            <a:r>
              <a:rPr lang="en-US" dirty="0" err="1" smtClean="0"/>
              <a:t>ጥበበኛ</a:t>
            </a:r>
            <a:endParaRPr lang="en-US" dirty="0" smtClean="0"/>
          </a:p>
          <a:p>
            <a:pPr algn="just"/>
            <a:r>
              <a:rPr lang="en-US" dirty="0" smtClean="0"/>
              <a:t>/ኧ/ን </a:t>
            </a:r>
            <a:r>
              <a:rPr lang="en-US" dirty="0" err="1" smtClean="0"/>
              <a:t>በመነሻና</a:t>
            </a:r>
            <a:r>
              <a:rPr lang="en-US" dirty="0" smtClean="0"/>
              <a:t> </a:t>
            </a:r>
            <a:r>
              <a:rPr lang="en-US" dirty="0" err="1" smtClean="0"/>
              <a:t>በቅድመ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እግሮች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ቅ-ል-ም           </a:t>
            </a:r>
            <a:r>
              <a:rPr lang="en-US" dirty="0" err="1" smtClean="0"/>
              <a:t>ቀለም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ቅ-ር-ጥ            </a:t>
            </a:r>
            <a:r>
              <a:rPr lang="en-US" dirty="0" err="1" smtClean="0"/>
              <a:t>ቀረጥ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ም-ድ-ብ          </a:t>
            </a:r>
            <a:r>
              <a:rPr lang="en-US" dirty="0" err="1" smtClean="0"/>
              <a:t>መደብ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ን-ግ-ር             </a:t>
            </a:r>
            <a:r>
              <a:rPr lang="en-US" dirty="0" err="1" smtClean="0"/>
              <a:t>ነገር</a:t>
            </a:r>
            <a:endParaRPr lang="en-US" dirty="0" smtClean="0"/>
          </a:p>
          <a:p>
            <a:pPr algn="just"/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የሚመሰርተው</a:t>
            </a:r>
            <a:r>
              <a:rPr lang="en-US" dirty="0" smtClean="0"/>
              <a:t> </a:t>
            </a:r>
            <a:r>
              <a:rPr lang="en-US" dirty="0" err="1" smtClean="0"/>
              <a:t>ነፃ</a:t>
            </a:r>
            <a:r>
              <a:rPr lang="en-US" dirty="0" smtClean="0"/>
              <a:t> </a:t>
            </a:r>
            <a:r>
              <a:rPr lang="en-US" dirty="0" err="1" smtClean="0"/>
              <a:t>ምዕላዶችን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እስር</a:t>
            </a:r>
            <a:r>
              <a:rPr lang="en-US" dirty="0" smtClean="0"/>
              <a:t> </a:t>
            </a:r>
            <a:r>
              <a:rPr lang="en-US" dirty="0" err="1" smtClean="0"/>
              <a:t>አምዶችንም</a:t>
            </a:r>
            <a:r>
              <a:rPr lang="en-US" dirty="0" smtClean="0"/>
              <a:t>  </a:t>
            </a:r>
            <a:r>
              <a:rPr lang="en-US" dirty="0" err="1" smtClean="0"/>
              <a:t>ይመሰርታል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3962400" y="1600200"/>
            <a:ext cx="1066800" cy="1371600"/>
          </a:xfrm>
          <a:prstGeom prst="rightBrace">
            <a:avLst>
              <a:gd name="adj1" fmla="val 8333"/>
              <a:gd name="adj2" fmla="val 508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በ/</a:t>
            </a:r>
            <a:r>
              <a:rPr lang="am-ET" dirty="0" smtClean="0"/>
              <a:t>ኧ</a:t>
            </a:r>
            <a:r>
              <a:rPr lang="en-US" dirty="0" smtClean="0"/>
              <a:t>/ </a:t>
            </a:r>
            <a:r>
              <a:rPr lang="en-US" dirty="0" err="1" smtClean="0"/>
              <a:t>አማካኝነት</a:t>
            </a:r>
            <a:r>
              <a:rPr lang="en-US" dirty="0" smtClean="0"/>
              <a:t> </a:t>
            </a:r>
            <a:r>
              <a:rPr lang="en-US" dirty="0" err="1" smtClean="0"/>
              <a:t>በተመሰረተ</a:t>
            </a:r>
            <a:r>
              <a:rPr lang="en-US" dirty="0" smtClean="0"/>
              <a:t> </a:t>
            </a:r>
            <a:r>
              <a:rPr lang="en-US" dirty="0" err="1" smtClean="0"/>
              <a:t>እስር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/-ኣ/ን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ሰበር</a:t>
            </a:r>
            <a:r>
              <a:rPr lang="en-US" dirty="0" smtClean="0"/>
              <a:t>-            </a:t>
            </a:r>
            <a:r>
              <a:rPr lang="en-US" dirty="0" err="1" smtClean="0"/>
              <a:t>ሰበራ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ፈተን</a:t>
            </a:r>
            <a:r>
              <a:rPr lang="en-US" dirty="0" smtClean="0"/>
              <a:t>-           </a:t>
            </a:r>
            <a:r>
              <a:rPr lang="en-US" dirty="0" err="1" smtClean="0"/>
              <a:t>ፈተና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ዘረፍ</a:t>
            </a:r>
            <a:r>
              <a:rPr lang="en-US" dirty="0" smtClean="0"/>
              <a:t>-           </a:t>
            </a:r>
            <a:r>
              <a:rPr lang="en-US" dirty="0" err="1" smtClean="0"/>
              <a:t>ዘረፋ</a:t>
            </a:r>
            <a:endParaRPr lang="en-US" dirty="0" smtClean="0"/>
          </a:p>
          <a:p>
            <a:pPr algn="just"/>
            <a:r>
              <a:rPr lang="en-US" dirty="0" err="1" smtClean="0"/>
              <a:t>በአምድ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/ኢ/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ሰባክ</a:t>
            </a:r>
            <a:r>
              <a:rPr lang="en-US" dirty="0" smtClean="0"/>
              <a:t>-             </a:t>
            </a:r>
            <a:r>
              <a:rPr lang="en-US" dirty="0" err="1" smtClean="0"/>
              <a:t>ሰባኪ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ጠራግ</a:t>
            </a:r>
            <a:r>
              <a:rPr lang="en-US" dirty="0" smtClean="0"/>
              <a:t>-           </a:t>
            </a:r>
            <a:r>
              <a:rPr lang="en-US" dirty="0" err="1" smtClean="0"/>
              <a:t>ጠራጊ</a:t>
            </a:r>
            <a:r>
              <a:rPr lang="en-US" dirty="0" smtClean="0"/>
              <a:t>                </a:t>
            </a:r>
            <a:r>
              <a:rPr lang="en-US" dirty="0" err="1" smtClean="0"/>
              <a:t>አድራጊ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ወላድ</a:t>
            </a:r>
            <a:r>
              <a:rPr lang="en-US" dirty="0" smtClean="0"/>
              <a:t>-           </a:t>
            </a:r>
            <a:r>
              <a:rPr lang="en-US" dirty="0" err="1" smtClean="0"/>
              <a:t>ወላጅ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ጥራግ</a:t>
            </a:r>
            <a:r>
              <a:rPr lang="en-US" dirty="0" smtClean="0"/>
              <a:t>-           </a:t>
            </a:r>
            <a:r>
              <a:rPr lang="en-US" dirty="0" err="1" smtClean="0"/>
              <a:t>ጥራጊ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ውዳቅ</a:t>
            </a:r>
            <a:r>
              <a:rPr lang="en-US" dirty="0" smtClean="0"/>
              <a:t>-          </a:t>
            </a:r>
            <a:r>
              <a:rPr lang="en-US" dirty="0" err="1" smtClean="0"/>
              <a:t>ውዳቂ</a:t>
            </a:r>
            <a:r>
              <a:rPr lang="en-US" dirty="0" smtClean="0"/>
              <a:t>                </a:t>
            </a:r>
            <a:r>
              <a:rPr lang="en-US" dirty="0" err="1" smtClean="0"/>
              <a:t>ተደራጊ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ልቃም</a:t>
            </a:r>
            <a:r>
              <a:rPr lang="en-US" dirty="0" smtClean="0"/>
              <a:t>-          </a:t>
            </a:r>
            <a:r>
              <a:rPr lang="en-US" dirty="0" err="1" smtClean="0"/>
              <a:t>ልቃሚ</a:t>
            </a:r>
            <a:endParaRPr lang="en-US" dirty="0" smtClean="0"/>
          </a:p>
          <a:p>
            <a:pPr algn="just">
              <a:buNone/>
            </a:pPr>
            <a:r>
              <a:rPr lang="en-US" dirty="0" smtClean="0">
                <a:latin typeface="Power Geez Unicode1"/>
              </a:rPr>
              <a:t>      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810000" y="3505200"/>
            <a:ext cx="8382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3733800" y="4572000"/>
            <a:ext cx="8382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/መ-/ን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 err="1" smtClean="0"/>
              <a:t>ስደብ</a:t>
            </a:r>
            <a:r>
              <a:rPr lang="en-US" dirty="0" smtClean="0"/>
              <a:t>            </a:t>
            </a:r>
            <a:r>
              <a:rPr lang="en-US" dirty="0" err="1" smtClean="0"/>
              <a:t>መስደብ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 err="1" smtClean="0"/>
              <a:t>ስበር</a:t>
            </a:r>
            <a:r>
              <a:rPr lang="en-US" dirty="0" smtClean="0"/>
              <a:t>             </a:t>
            </a:r>
            <a:r>
              <a:rPr lang="en-US" dirty="0" err="1" smtClean="0"/>
              <a:t>መስበር</a:t>
            </a:r>
            <a:r>
              <a:rPr lang="en-US" dirty="0" smtClean="0"/>
              <a:t>         </a:t>
            </a:r>
            <a:r>
              <a:rPr lang="en-US" dirty="0" err="1" smtClean="0"/>
              <a:t>አርዕሰት</a:t>
            </a:r>
            <a:r>
              <a:rPr lang="en-US" dirty="0" smtClean="0"/>
              <a:t> (</a:t>
            </a:r>
            <a:r>
              <a:rPr lang="en-US" dirty="0" err="1" smtClean="0"/>
              <a:t>የድርጊት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 err="1" smtClean="0"/>
              <a:t>ጥረግ</a:t>
            </a:r>
            <a:r>
              <a:rPr lang="en-US" dirty="0" smtClean="0"/>
              <a:t>            </a:t>
            </a:r>
            <a:r>
              <a:rPr lang="en-US" dirty="0" err="1" smtClean="0"/>
              <a:t>መጥረግ</a:t>
            </a:r>
            <a:endParaRPr lang="en-US" dirty="0" smtClean="0"/>
          </a:p>
          <a:p>
            <a:r>
              <a:rPr lang="en-US" dirty="0" err="1" smtClean="0"/>
              <a:t>አርዕስታዊ</a:t>
            </a:r>
            <a:r>
              <a:rPr lang="en-US" dirty="0" smtClean="0"/>
              <a:t> </a:t>
            </a:r>
            <a:r>
              <a:rPr lang="en-US" dirty="0" err="1" smtClean="0"/>
              <a:t>ስሞች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ኢያ</a:t>
            </a:r>
            <a:r>
              <a:rPr lang="en-US" dirty="0" smtClean="0"/>
              <a:t>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መጥረግ</a:t>
            </a:r>
            <a:r>
              <a:rPr lang="en-US" dirty="0" smtClean="0"/>
              <a:t>-             </a:t>
            </a:r>
            <a:r>
              <a:rPr lang="en-US" dirty="0" err="1" smtClean="0"/>
              <a:t>መጥረጊያ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መስበር</a:t>
            </a:r>
            <a:r>
              <a:rPr lang="en-US" dirty="0" smtClean="0"/>
              <a:t>-              </a:t>
            </a:r>
            <a:r>
              <a:rPr lang="en-US" dirty="0" err="1" smtClean="0"/>
              <a:t>መስበሪያ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መፍለጥ</a:t>
            </a:r>
            <a:r>
              <a:rPr lang="en-US" dirty="0" smtClean="0"/>
              <a:t>-             </a:t>
            </a:r>
            <a:r>
              <a:rPr lang="en-US" dirty="0" err="1" smtClean="0"/>
              <a:t>መፍለጫ</a:t>
            </a:r>
            <a:endParaRPr lang="en-US" dirty="0" smtClean="0"/>
          </a:p>
          <a:p>
            <a:pPr algn="just"/>
            <a:r>
              <a:rPr lang="en-US" dirty="0" err="1" smtClean="0"/>
              <a:t>በአምድ</a:t>
            </a:r>
            <a:r>
              <a:rPr lang="en-US" dirty="0" smtClean="0"/>
              <a:t> </a:t>
            </a:r>
            <a:r>
              <a:rPr lang="en-US" dirty="0" err="1" smtClean="0"/>
              <a:t>መነሻ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/-ኣ/ን </a:t>
            </a:r>
            <a:r>
              <a:rPr lang="en-US" dirty="0" err="1" smtClean="0"/>
              <a:t>በመጨመርና</a:t>
            </a:r>
            <a:r>
              <a:rPr lang="en-US" dirty="0" smtClean="0"/>
              <a:t> </a:t>
            </a:r>
            <a:r>
              <a:rPr lang="en-US" dirty="0" err="1" smtClean="0"/>
              <a:t>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እግሩን</a:t>
            </a:r>
            <a:r>
              <a:rPr lang="en-US" dirty="0" smtClean="0"/>
              <a:t> </a:t>
            </a:r>
            <a:r>
              <a:rPr lang="en-US" dirty="0" err="1" smtClean="0"/>
              <a:t>በመድገም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-</a:t>
            </a:r>
            <a:r>
              <a:rPr lang="en-US" dirty="0" err="1" smtClean="0"/>
              <a:t>ሰበር</a:t>
            </a:r>
            <a:r>
              <a:rPr lang="en-US" dirty="0" smtClean="0"/>
              <a:t>           </a:t>
            </a:r>
            <a:r>
              <a:rPr lang="en-US" dirty="0" err="1" smtClean="0"/>
              <a:t>አሰባበር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ነገር</a:t>
            </a:r>
            <a:r>
              <a:rPr lang="en-US" dirty="0" smtClean="0"/>
              <a:t>             </a:t>
            </a:r>
            <a:r>
              <a:rPr lang="en-US" dirty="0" err="1" smtClean="0"/>
              <a:t>አነጋገር</a:t>
            </a:r>
            <a:r>
              <a:rPr lang="en-US" dirty="0" smtClean="0"/>
              <a:t>              </a:t>
            </a:r>
            <a:r>
              <a:rPr lang="en-US" dirty="0" err="1" smtClean="0"/>
              <a:t>ሳቢ</a:t>
            </a:r>
            <a:r>
              <a:rPr lang="en-US" dirty="0" smtClean="0"/>
              <a:t> </a:t>
            </a:r>
            <a:r>
              <a:rPr lang="en-US" dirty="0" err="1" smtClean="0"/>
              <a:t>ዘር</a:t>
            </a:r>
            <a:r>
              <a:rPr lang="en-US" dirty="0" smtClean="0"/>
              <a:t> (</a:t>
            </a:r>
            <a:r>
              <a:rPr lang="en-US" dirty="0" err="1" smtClean="0"/>
              <a:t>አደራረግን</a:t>
            </a:r>
            <a:r>
              <a:rPr lang="en-US" dirty="0" smtClean="0"/>
              <a:t> </a:t>
            </a:r>
            <a:r>
              <a:rPr lang="en-US" dirty="0" err="1" smtClean="0"/>
              <a:t>ያሳያሉ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ለበስ</a:t>
            </a:r>
            <a:r>
              <a:rPr lang="en-US" dirty="0" smtClean="0"/>
              <a:t>            </a:t>
            </a:r>
            <a:r>
              <a:rPr lang="en-US" dirty="0" err="1" smtClean="0"/>
              <a:t>አለባበስ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962400" y="1752600"/>
            <a:ext cx="3048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114800" y="5029200"/>
            <a:ext cx="5334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</a:rPr>
              <a:t>የቅፅል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ምስረታ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ቅፅሎችም</a:t>
            </a:r>
            <a:r>
              <a:rPr lang="en-US" dirty="0" smtClean="0"/>
              <a:t> </a:t>
            </a:r>
            <a:r>
              <a:rPr lang="en-US" dirty="0" err="1" smtClean="0"/>
              <a:t>እንደሰሞች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ነባርና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ተብለው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ይከፈላሉ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ነባር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r>
              <a:rPr lang="en-US" dirty="0" smtClean="0"/>
              <a:t> </a:t>
            </a:r>
            <a:r>
              <a:rPr lang="en-US" dirty="0" err="1" smtClean="0"/>
              <a:t>ፎኒማዊ</a:t>
            </a:r>
            <a:r>
              <a:rPr lang="en-US" dirty="0" smtClean="0"/>
              <a:t> </a:t>
            </a:r>
            <a:r>
              <a:rPr lang="en-US" dirty="0" err="1" smtClean="0"/>
              <a:t>የሆኑት</a:t>
            </a:r>
            <a:r>
              <a:rPr lang="en-US" dirty="0" smtClean="0"/>
              <a:t> 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ብልህ</a:t>
            </a:r>
            <a:r>
              <a:rPr lang="en-US" dirty="0" smtClean="0"/>
              <a:t>፣ </a:t>
            </a:r>
            <a:r>
              <a:rPr lang="en-US" dirty="0" err="1" smtClean="0"/>
              <a:t>ትሁት</a:t>
            </a:r>
            <a:r>
              <a:rPr lang="en-US" dirty="0" smtClean="0"/>
              <a:t>፣ </a:t>
            </a:r>
            <a:r>
              <a:rPr lang="en-US" dirty="0" err="1" smtClean="0"/>
              <a:t>ደግ</a:t>
            </a:r>
            <a:r>
              <a:rPr lang="en-US" dirty="0" smtClean="0"/>
              <a:t>፣ </a:t>
            </a:r>
            <a:r>
              <a:rPr lang="en-US" dirty="0" err="1" smtClean="0"/>
              <a:t>የዋህ</a:t>
            </a:r>
            <a:r>
              <a:rPr lang="en-US" dirty="0" smtClean="0"/>
              <a:t>፣ </a:t>
            </a:r>
            <a:r>
              <a:rPr lang="en-US" dirty="0" err="1" smtClean="0"/>
              <a:t>ያሉት</a:t>
            </a:r>
            <a:r>
              <a:rPr lang="en-US" dirty="0" smtClean="0"/>
              <a:t> </a:t>
            </a:r>
            <a:r>
              <a:rPr lang="en-US" dirty="0" err="1" smtClean="0"/>
              <a:t>ሲሆኑ</a:t>
            </a:r>
            <a:endParaRPr lang="en-US" dirty="0" smtClean="0"/>
          </a:p>
          <a:p>
            <a:pPr algn="just"/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የሚባሉት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ምዕላዳዊ</a:t>
            </a:r>
            <a:r>
              <a:rPr lang="en-US" dirty="0" smtClean="0"/>
              <a:t> </a:t>
            </a:r>
            <a:r>
              <a:rPr lang="en-US" dirty="0" err="1" smtClean="0"/>
              <a:t>የሆኑት</a:t>
            </a:r>
            <a:r>
              <a:rPr lang="en-US" dirty="0" smtClean="0"/>
              <a:t> </a:t>
            </a:r>
            <a:r>
              <a:rPr lang="en-US" dirty="0" err="1" smtClean="0"/>
              <a:t>ሀይለኛ</a:t>
            </a:r>
            <a:r>
              <a:rPr lang="en-US" dirty="0" smtClean="0"/>
              <a:t>፣ </a:t>
            </a:r>
            <a:r>
              <a:rPr lang="en-US" dirty="0" err="1" smtClean="0"/>
              <a:t>ክፉ</a:t>
            </a:r>
            <a:r>
              <a:rPr lang="en-US" dirty="0" smtClean="0"/>
              <a:t>፣ </a:t>
            </a:r>
            <a:r>
              <a:rPr lang="en-US" dirty="0" err="1" smtClean="0"/>
              <a:t>ቂመኛ</a:t>
            </a:r>
            <a:r>
              <a:rPr lang="en-US" dirty="0" smtClean="0"/>
              <a:t>፣ </a:t>
            </a:r>
            <a:r>
              <a:rPr lang="en-US" dirty="0" err="1" smtClean="0"/>
              <a:t>የመሳሰሉት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ነባሮቹ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በቁጥር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አነስተኛ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በቁዋንቁዋው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የሚገኙት</a:t>
            </a:r>
            <a:r>
              <a:rPr lang="en-US" dirty="0" smtClean="0"/>
              <a:t> </a:t>
            </a:r>
            <a:r>
              <a:rPr lang="en-US" dirty="0" err="1" smtClean="0"/>
              <a:t>አብዛኛዎቹ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የሚወለዱትም</a:t>
            </a:r>
            <a:r>
              <a:rPr lang="en-US" dirty="0" smtClean="0"/>
              <a:t> </a:t>
            </a:r>
            <a:r>
              <a:rPr lang="en-US" dirty="0" err="1" smtClean="0"/>
              <a:t>ከስም</a:t>
            </a:r>
            <a:r>
              <a:rPr lang="en-US" dirty="0" smtClean="0"/>
              <a:t>፣ </a:t>
            </a:r>
            <a:r>
              <a:rPr lang="en-US" dirty="0" err="1" smtClean="0"/>
              <a:t>ከስር</a:t>
            </a:r>
            <a:r>
              <a:rPr lang="en-US" dirty="0" smtClean="0"/>
              <a:t>፣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ከአምድ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ስም</a:t>
            </a:r>
            <a:r>
              <a:rPr lang="en-US" dirty="0" smtClean="0"/>
              <a:t>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ቅፅሎች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ሀይል</a:t>
            </a:r>
            <a:r>
              <a:rPr lang="en-US" dirty="0" smtClean="0"/>
              <a:t>              </a:t>
            </a:r>
            <a:r>
              <a:rPr lang="en-US" dirty="0" err="1" smtClean="0"/>
              <a:t>ሀይለኛ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ቂም</a:t>
            </a:r>
            <a:r>
              <a:rPr lang="en-US" dirty="0" smtClean="0"/>
              <a:t>                </a:t>
            </a:r>
            <a:r>
              <a:rPr lang="en-US" dirty="0" err="1" smtClean="0"/>
              <a:t>ቂመኛ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ወረት</a:t>
            </a:r>
            <a:r>
              <a:rPr lang="en-US" dirty="0" smtClean="0"/>
              <a:t>               </a:t>
            </a:r>
            <a:r>
              <a:rPr lang="en-US" dirty="0" err="1" smtClean="0"/>
              <a:t>ወረተኛ</a:t>
            </a:r>
            <a:endParaRPr lang="en-US" dirty="0" smtClean="0"/>
          </a:p>
          <a:p>
            <a:pPr algn="just"/>
            <a:r>
              <a:rPr lang="en-US" dirty="0" err="1" smtClean="0"/>
              <a:t>መስራች</a:t>
            </a:r>
            <a:r>
              <a:rPr lang="en-US" dirty="0" smtClean="0"/>
              <a:t> </a:t>
            </a:r>
            <a:r>
              <a:rPr lang="en-US" dirty="0" err="1" smtClean="0"/>
              <a:t>ምዕላዱ</a:t>
            </a:r>
            <a:r>
              <a:rPr lang="en-US" dirty="0" smtClean="0"/>
              <a:t> /-</a:t>
            </a:r>
            <a:r>
              <a:rPr lang="am-ET" dirty="0" smtClean="0"/>
              <a:t>ኧ</a:t>
            </a:r>
            <a:r>
              <a:rPr lang="en-US" dirty="0" smtClean="0"/>
              <a:t>ኛ/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በስም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ኣም</a:t>
            </a:r>
            <a:r>
              <a:rPr lang="en-US" dirty="0" smtClean="0"/>
              <a:t>/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u="sng" dirty="0" err="1" smtClean="0"/>
              <a:t>ስም</a:t>
            </a:r>
            <a:r>
              <a:rPr lang="en-US" dirty="0" smtClean="0"/>
              <a:t>   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ሆድ</a:t>
            </a:r>
            <a:r>
              <a:rPr lang="en-US" dirty="0" smtClean="0"/>
              <a:t>                      </a:t>
            </a:r>
            <a:r>
              <a:rPr lang="en-US" dirty="0" err="1" smtClean="0"/>
              <a:t>ሆዳም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ሀብት</a:t>
            </a:r>
            <a:r>
              <a:rPr lang="en-US" dirty="0" smtClean="0"/>
              <a:t>                    </a:t>
            </a:r>
            <a:r>
              <a:rPr lang="en-US" dirty="0" err="1" smtClean="0"/>
              <a:t>ሀብታም</a:t>
            </a:r>
            <a:r>
              <a:rPr lang="en-US" dirty="0" smtClean="0"/>
              <a:t>              </a:t>
            </a:r>
            <a:r>
              <a:rPr lang="en-US" dirty="0" err="1" smtClean="0"/>
              <a:t>የብዛት</a:t>
            </a:r>
            <a:r>
              <a:rPr lang="en-US" dirty="0" smtClean="0"/>
              <a:t>/</a:t>
            </a:r>
            <a:r>
              <a:rPr lang="en-US" dirty="0" err="1" smtClean="0"/>
              <a:t>የክምችት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ጥፍር</a:t>
            </a:r>
            <a:r>
              <a:rPr lang="en-US" dirty="0" smtClean="0"/>
              <a:t>                    </a:t>
            </a:r>
            <a:r>
              <a:rPr lang="en-US" dirty="0" err="1" smtClean="0"/>
              <a:t>ጥፍራም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505200" y="5029200"/>
            <a:ext cx="38100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smtClean="0"/>
              <a:t>/-</a:t>
            </a:r>
            <a:r>
              <a:rPr lang="en-US" dirty="0" err="1" smtClean="0"/>
              <a:t>ኣማ</a:t>
            </a:r>
            <a:r>
              <a:rPr lang="en-US" dirty="0" smtClean="0"/>
              <a:t>/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መስራች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ስም</a:t>
            </a:r>
            <a:r>
              <a:rPr lang="en-US" u="sng" dirty="0" smtClean="0"/>
              <a:t> </a:t>
            </a:r>
            <a:r>
              <a:rPr lang="en-US" dirty="0" smtClean="0"/>
              <a:t>    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ተራራ</a:t>
            </a:r>
            <a:r>
              <a:rPr lang="en-US" dirty="0" smtClean="0"/>
              <a:t>                    </a:t>
            </a:r>
            <a:r>
              <a:rPr lang="en-US" dirty="0" err="1" smtClean="0"/>
              <a:t>ተራራማ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አሸዋ</a:t>
            </a:r>
            <a:r>
              <a:rPr lang="en-US" dirty="0" smtClean="0"/>
              <a:t>                     </a:t>
            </a:r>
            <a:r>
              <a:rPr lang="en-US" dirty="0" err="1" smtClean="0"/>
              <a:t>አሸዋማ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እሾህ</a:t>
            </a:r>
            <a:r>
              <a:rPr lang="en-US" dirty="0" smtClean="0"/>
              <a:t>                      </a:t>
            </a:r>
            <a:r>
              <a:rPr lang="en-US" dirty="0" err="1" smtClean="0"/>
              <a:t>እሾሀማ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ድንጋይ</a:t>
            </a:r>
            <a:r>
              <a:rPr lang="en-US" dirty="0" smtClean="0"/>
              <a:t>                  </a:t>
            </a:r>
            <a:r>
              <a:rPr lang="en-US" dirty="0" err="1" smtClean="0"/>
              <a:t>ድንጋያማ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አይን</a:t>
            </a:r>
            <a:r>
              <a:rPr lang="en-US" dirty="0" smtClean="0"/>
              <a:t>                     </a:t>
            </a:r>
            <a:r>
              <a:rPr lang="en-US" dirty="0" err="1" smtClean="0"/>
              <a:t>አይናማ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ወርቅ</a:t>
            </a:r>
            <a:r>
              <a:rPr lang="en-US" dirty="0" smtClean="0"/>
              <a:t>                     </a:t>
            </a:r>
            <a:r>
              <a:rPr lang="en-US" dirty="0" err="1" smtClean="0"/>
              <a:t>ወርቃማ</a:t>
            </a:r>
            <a:endParaRPr lang="en-US" dirty="0" smtClean="0"/>
          </a:p>
          <a:p>
            <a:pPr algn="just"/>
            <a:r>
              <a:rPr lang="en-US" dirty="0" smtClean="0"/>
              <a:t>/-</a:t>
            </a:r>
            <a:r>
              <a:rPr lang="en-US" dirty="0" err="1" smtClean="0"/>
              <a:t>ኣዊ</a:t>
            </a:r>
            <a:r>
              <a:rPr lang="en-US" dirty="0" smtClean="0"/>
              <a:t>/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መስራች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r>
              <a:rPr lang="en-US" dirty="0" smtClean="0"/>
              <a:t>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ወገን</a:t>
            </a:r>
            <a:r>
              <a:rPr lang="en-US" dirty="0" smtClean="0"/>
              <a:t>                 </a:t>
            </a:r>
            <a:r>
              <a:rPr lang="en-US" dirty="0" err="1" smtClean="0"/>
              <a:t>ወገናዊ</a:t>
            </a:r>
            <a:r>
              <a:rPr lang="en-US" dirty="0" smtClean="0"/>
              <a:t>                  - </a:t>
            </a:r>
            <a:r>
              <a:rPr lang="en-US" dirty="0" err="1" smtClean="0"/>
              <a:t>የወገን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ሊባሉ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ዘመን</a:t>
            </a:r>
            <a:r>
              <a:rPr lang="en-US" dirty="0" smtClean="0"/>
              <a:t>                </a:t>
            </a:r>
            <a:r>
              <a:rPr lang="en-US" dirty="0" err="1" smtClean="0"/>
              <a:t>ዘመናዊ</a:t>
            </a:r>
            <a:r>
              <a:rPr lang="en-US" dirty="0" smtClean="0"/>
              <a:t>                 - </a:t>
            </a:r>
            <a:r>
              <a:rPr lang="en-US" dirty="0" err="1" smtClean="0"/>
              <a:t>በአገባባቸው</a:t>
            </a:r>
            <a:r>
              <a:rPr lang="en-US" dirty="0" smtClean="0"/>
              <a:t> </a:t>
            </a:r>
            <a:r>
              <a:rPr lang="en-US" dirty="0" err="1" smtClean="0"/>
              <a:t>ከስም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ስለሚመሳሰሉ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ሀገር</a:t>
            </a:r>
            <a:r>
              <a:rPr lang="en-US" dirty="0" smtClean="0"/>
              <a:t>                  </a:t>
            </a:r>
            <a:r>
              <a:rPr lang="en-US" dirty="0" err="1" smtClean="0"/>
              <a:t>ሀገራዊ</a:t>
            </a:r>
            <a:r>
              <a:rPr lang="en-US" dirty="0" smtClean="0"/>
              <a:t>                    </a:t>
            </a:r>
            <a:r>
              <a:rPr lang="en-US" dirty="0" err="1" smtClean="0"/>
              <a:t>በስም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ሊመደቡ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ሰዎቹ</a:t>
            </a:r>
            <a:r>
              <a:rPr lang="en-US" dirty="0" smtClean="0"/>
              <a:t> </a:t>
            </a:r>
            <a:r>
              <a:rPr lang="en-US" dirty="0" err="1" smtClean="0"/>
              <a:t>ጀግኖች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ኢትዮጵያዊያን</a:t>
            </a:r>
            <a:r>
              <a:rPr lang="en-US" dirty="0" smtClean="0"/>
              <a:t> </a:t>
            </a:r>
            <a:r>
              <a:rPr lang="en-US" dirty="0" err="1" smtClean="0"/>
              <a:t>ጀግኖች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ኢትዮጵያዊያን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ቅፅልን</a:t>
            </a:r>
            <a:r>
              <a:rPr lang="en-US" dirty="0" smtClean="0"/>
              <a:t> </a:t>
            </a:r>
            <a:r>
              <a:rPr lang="en-US" dirty="0" err="1" smtClean="0"/>
              <a:t>አስቀድመው</a:t>
            </a:r>
            <a:r>
              <a:rPr lang="en-US" dirty="0" smtClean="0"/>
              <a:t> </a:t>
            </a:r>
            <a:r>
              <a:rPr lang="en-US" dirty="0" err="1" smtClean="0"/>
              <a:t>ሊገቡ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ምሳሌ</a:t>
            </a:r>
            <a:r>
              <a:rPr lang="en-US" dirty="0" smtClean="0"/>
              <a:t>፡- </a:t>
            </a:r>
            <a:r>
              <a:rPr lang="en-US" dirty="0" err="1" smtClean="0"/>
              <a:t>ጅግኖች</a:t>
            </a:r>
            <a:r>
              <a:rPr lang="en-US" dirty="0" smtClean="0"/>
              <a:t> </a:t>
            </a:r>
            <a:r>
              <a:rPr lang="en-US" dirty="0" err="1" smtClean="0"/>
              <a:t>ኢትዮጵያዊያን</a:t>
            </a: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ሊባል</a:t>
            </a:r>
            <a:r>
              <a:rPr lang="en-US" dirty="0" smtClean="0"/>
              <a:t> </a:t>
            </a:r>
            <a:r>
              <a:rPr lang="en-US" dirty="0" err="1" smtClean="0"/>
              <a:t>የሚችለው</a:t>
            </a:r>
            <a:r>
              <a:rPr lang="en-US" dirty="0" smtClean="0"/>
              <a:t> </a:t>
            </a:r>
            <a:r>
              <a:rPr lang="en-US" dirty="0" err="1" smtClean="0"/>
              <a:t>በጣምን</a:t>
            </a:r>
            <a:r>
              <a:rPr lang="en-US" dirty="0" smtClean="0"/>
              <a:t> </a:t>
            </a:r>
            <a:r>
              <a:rPr lang="en-US" dirty="0" err="1" smtClean="0"/>
              <a:t>ሲወስድ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መንፈሳዊ</a:t>
            </a:r>
            <a:r>
              <a:rPr lang="en-US" dirty="0" smtClean="0"/>
              <a:t> </a:t>
            </a:r>
            <a:r>
              <a:rPr lang="en-US" dirty="0" err="1" smtClean="0"/>
              <a:t>ተማሪ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ሲቻል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ኢትዮጵያዊ</a:t>
            </a:r>
            <a:r>
              <a:rPr lang="en-US" dirty="0" smtClean="0"/>
              <a:t> </a:t>
            </a:r>
            <a:r>
              <a:rPr lang="en-US" dirty="0" err="1" smtClean="0"/>
              <a:t>ተማሪ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አይቻልም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2819400" y="3505200"/>
            <a:ext cx="5334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/-</a:t>
            </a:r>
            <a:r>
              <a:rPr lang="en-US" dirty="0" err="1" smtClean="0"/>
              <a:t>ኣዊ</a:t>
            </a:r>
            <a:r>
              <a:rPr lang="en-US" dirty="0" smtClean="0"/>
              <a:t>/ </a:t>
            </a:r>
            <a:r>
              <a:rPr lang="en-US" dirty="0" err="1" smtClean="0"/>
              <a:t>ስምንም</a:t>
            </a:r>
            <a:r>
              <a:rPr lang="en-US" dirty="0" smtClean="0"/>
              <a:t> </a:t>
            </a:r>
            <a:r>
              <a:rPr lang="en-US" dirty="0" err="1" smtClean="0"/>
              <a:t>ቅፅልንም</a:t>
            </a:r>
            <a:r>
              <a:rPr lang="en-US" dirty="0" smtClean="0"/>
              <a:t> </a:t>
            </a:r>
            <a:r>
              <a:rPr lang="en-US" dirty="0" err="1" smtClean="0"/>
              <a:t>ይመሰርታል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ስም</a:t>
            </a:r>
            <a:r>
              <a:rPr lang="en-US" dirty="0" smtClean="0"/>
              <a:t>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ኢትዮጵያዊ</a:t>
            </a:r>
            <a:r>
              <a:rPr lang="en-US" dirty="0" smtClean="0"/>
              <a:t>              </a:t>
            </a:r>
            <a:r>
              <a:rPr lang="en-US" dirty="0" err="1" smtClean="0"/>
              <a:t>ወገናዊ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err="1" smtClean="0"/>
              <a:t>ዘመናዊ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err="1" smtClean="0"/>
              <a:t>ሀገራዊ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err="1" smtClean="0"/>
              <a:t>መንፈሳዊ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err="1" smtClean="0"/>
              <a:t>ፍትሀዊ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err="1" smtClean="0"/>
              <a:t>ወቅታዊ</a:t>
            </a:r>
            <a:endParaRPr lang="en-US" dirty="0" smtClean="0"/>
          </a:p>
          <a:p>
            <a:r>
              <a:rPr lang="en-US" dirty="0" err="1" smtClean="0"/>
              <a:t>እስር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/-ኣ/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u="sng" dirty="0" err="1" smtClean="0"/>
              <a:t>አምድ</a:t>
            </a:r>
            <a:r>
              <a:rPr lang="en-US" dirty="0" smtClean="0"/>
              <a:t>  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ጠማም</a:t>
            </a:r>
            <a:r>
              <a:rPr lang="en-US" dirty="0" smtClean="0"/>
              <a:t>-                   </a:t>
            </a:r>
            <a:r>
              <a:rPr lang="en-US" dirty="0" err="1" smtClean="0"/>
              <a:t>ጠማማ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መላጥ</a:t>
            </a:r>
            <a:r>
              <a:rPr lang="en-US" dirty="0" smtClean="0"/>
              <a:t>-                     </a:t>
            </a:r>
            <a:r>
              <a:rPr lang="en-US" dirty="0" err="1" smtClean="0"/>
              <a:t>መላጣ</a:t>
            </a:r>
            <a:r>
              <a:rPr lang="en-US" dirty="0" smtClean="0"/>
              <a:t>                  </a:t>
            </a:r>
            <a:r>
              <a:rPr lang="en-US" dirty="0" err="1" smtClean="0"/>
              <a:t>የአይነት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ቀርፋፍ</a:t>
            </a:r>
            <a:r>
              <a:rPr lang="en-US" dirty="0" smtClean="0"/>
              <a:t>-                    </a:t>
            </a:r>
            <a:r>
              <a:rPr lang="en-US" dirty="0" err="1" smtClean="0"/>
              <a:t>ቀርፋፋ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343400" y="4724400"/>
            <a:ext cx="3810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እስር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</a:t>
            </a:r>
            <a:r>
              <a:rPr lang="en-US" dirty="0" err="1" smtClean="0"/>
              <a:t>ኢታ</a:t>
            </a:r>
            <a:r>
              <a:rPr lang="en-US" dirty="0" smtClean="0"/>
              <a:t>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አምድ</a:t>
            </a:r>
            <a:r>
              <a:rPr lang="en-US" dirty="0" smtClean="0"/>
              <a:t>                   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ከስ</a:t>
            </a:r>
            <a:r>
              <a:rPr lang="en-US" dirty="0" smtClean="0"/>
              <a:t>-                       </a:t>
            </a:r>
            <a:r>
              <a:rPr lang="en-US" dirty="0" err="1" smtClean="0"/>
              <a:t>ከሲታ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ሳቅ</a:t>
            </a:r>
            <a:r>
              <a:rPr lang="en-US" dirty="0" smtClean="0"/>
              <a:t>-                       </a:t>
            </a:r>
            <a:r>
              <a:rPr lang="en-US" dirty="0" err="1" smtClean="0"/>
              <a:t>ሳቂታ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አስጠል</a:t>
            </a:r>
            <a:r>
              <a:rPr lang="en-US" dirty="0" smtClean="0"/>
              <a:t>-                 </a:t>
            </a:r>
            <a:r>
              <a:rPr lang="en-US" dirty="0" err="1" smtClean="0"/>
              <a:t>አስጠሊታ</a:t>
            </a:r>
            <a:endParaRPr lang="en-US" dirty="0" smtClean="0"/>
          </a:p>
          <a:p>
            <a:r>
              <a:rPr lang="en-US" dirty="0" err="1" smtClean="0"/>
              <a:t>ከስር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r>
              <a:rPr lang="en-US" dirty="0" smtClean="0"/>
              <a:t> </a:t>
            </a:r>
            <a:r>
              <a:rPr lang="en-US" dirty="0" err="1" smtClean="0"/>
              <a:t>መስራች</a:t>
            </a:r>
            <a:r>
              <a:rPr lang="en-US" dirty="0" smtClean="0"/>
              <a:t> </a:t>
            </a:r>
            <a:r>
              <a:rPr lang="en-US" dirty="0" err="1" smtClean="0"/>
              <a:t>ቅጥያ</a:t>
            </a:r>
            <a:r>
              <a:rPr lang="en-US" dirty="0" smtClean="0"/>
              <a:t> /-</a:t>
            </a:r>
            <a:r>
              <a:rPr lang="am-ET" dirty="0" smtClean="0"/>
              <a:t>ኧ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u="sng" dirty="0" err="1" smtClean="0"/>
              <a:t>ስር</a:t>
            </a:r>
            <a:r>
              <a:rPr lang="en-US" u="sng" dirty="0" smtClean="0"/>
              <a:t>  </a:t>
            </a:r>
            <a:r>
              <a:rPr lang="en-US" dirty="0" smtClean="0"/>
              <a:t>                    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ስ-ን-ፍ                     </a:t>
            </a:r>
            <a:r>
              <a:rPr lang="en-US" dirty="0" err="1" smtClean="0"/>
              <a:t>ሰነፍ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ድ-ን-ዝ                    </a:t>
            </a:r>
            <a:r>
              <a:rPr lang="en-US" dirty="0" err="1" smtClean="0"/>
              <a:t>ደነዝ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ድ-ር-ቅ                    </a:t>
            </a:r>
            <a:r>
              <a:rPr lang="en-US" dirty="0" err="1" smtClean="0"/>
              <a:t>ደረቅ</a:t>
            </a:r>
            <a:r>
              <a:rPr lang="en-US" dirty="0" smtClean="0"/>
              <a:t>                   </a:t>
            </a:r>
            <a:r>
              <a:rPr lang="en-US" dirty="0" err="1" smtClean="0"/>
              <a:t>የባህርይ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ው-ድ-ል                  </a:t>
            </a:r>
            <a:r>
              <a:rPr lang="en-US" dirty="0" err="1" smtClean="0"/>
              <a:t>ወደል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648200" y="4343400"/>
            <a:ext cx="5334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በስሮች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</a:t>
            </a:r>
            <a:r>
              <a:rPr lang="en-US" dirty="0" err="1" smtClean="0"/>
              <a:t>ንና</a:t>
            </a:r>
            <a:r>
              <a:rPr lang="en-US" dirty="0" smtClean="0"/>
              <a:t> /ኢ/ን </a:t>
            </a:r>
            <a:r>
              <a:rPr lang="en-US" dirty="0" err="1" smtClean="0"/>
              <a:t>በመጨመርና</a:t>
            </a:r>
            <a:r>
              <a:rPr lang="en-US" dirty="0" smtClean="0"/>
              <a:t> </a:t>
            </a:r>
            <a:r>
              <a:rPr lang="en-US" dirty="0" err="1" smtClean="0"/>
              <a:t>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እግርን</a:t>
            </a:r>
            <a:r>
              <a:rPr lang="en-US" dirty="0" smtClean="0"/>
              <a:t> </a:t>
            </a:r>
            <a:r>
              <a:rPr lang="en-US" dirty="0" err="1" smtClean="0"/>
              <a:t>በመድገም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u="sng" dirty="0" err="1" smtClean="0"/>
              <a:t>ስር</a:t>
            </a:r>
            <a:r>
              <a:rPr lang="en-US" u="sng" dirty="0" smtClean="0"/>
              <a:t> </a:t>
            </a:r>
            <a:r>
              <a:rPr lang="en-US" dirty="0" smtClean="0"/>
              <a:t>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ር-</a:t>
            </a:r>
            <a:r>
              <a:rPr lang="en-US" dirty="0" err="1" smtClean="0"/>
              <a:t>ዝዝ</a:t>
            </a:r>
            <a:r>
              <a:rPr lang="en-US" dirty="0" smtClean="0"/>
              <a:t>-ም           </a:t>
            </a:r>
            <a:r>
              <a:rPr lang="en-US" dirty="0" err="1" smtClean="0"/>
              <a:t>ረዥም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ቅ-</a:t>
            </a:r>
            <a:r>
              <a:rPr lang="en-US" dirty="0" err="1" smtClean="0"/>
              <a:t>ጥጥ</a:t>
            </a:r>
            <a:r>
              <a:rPr lang="en-US" dirty="0" smtClean="0"/>
              <a:t>-ን            </a:t>
            </a:r>
            <a:r>
              <a:rPr lang="en-US" dirty="0" err="1" smtClean="0"/>
              <a:t>ቀጭን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ጥ-</a:t>
            </a:r>
            <a:r>
              <a:rPr lang="en-US" dirty="0" err="1" smtClean="0"/>
              <a:t>ይይ</a:t>
            </a:r>
            <a:r>
              <a:rPr lang="en-US" dirty="0" smtClean="0"/>
              <a:t>-ም           </a:t>
            </a:r>
            <a:r>
              <a:rPr lang="en-US" dirty="0" err="1" smtClean="0"/>
              <a:t>ጠይም</a:t>
            </a:r>
            <a:r>
              <a:rPr lang="en-US" dirty="0" smtClean="0"/>
              <a:t>             </a:t>
            </a:r>
            <a:r>
              <a:rPr lang="en-US" dirty="0" err="1" smtClean="0"/>
              <a:t>የአይነት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ህ-</a:t>
            </a:r>
            <a:r>
              <a:rPr lang="en-US" dirty="0" err="1" smtClean="0"/>
              <a:t>ጥጥ</a:t>
            </a:r>
            <a:r>
              <a:rPr lang="en-US" dirty="0" smtClean="0"/>
              <a:t>-ር             </a:t>
            </a:r>
            <a:r>
              <a:rPr lang="en-US" dirty="0" err="1" smtClean="0"/>
              <a:t>አጭር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953000" y="2895600"/>
            <a:ext cx="838200" cy="1981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በስር</a:t>
            </a:r>
            <a:r>
              <a:rPr lang="en-US" dirty="0" smtClean="0"/>
              <a:t> </a:t>
            </a:r>
            <a:r>
              <a:rPr lang="en-US" dirty="0" err="1" smtClean="0"/>
              <a:t>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/-ኡ/ን </a:t>
            </a:r>
            <a:r>
              <a:rPr lang="en-US" dirty="0" err="1" smtClean="0"/>
              <a:t>በመጨመር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u="sng" dirty="0" err="1" smtClean="0"/>
              <a:t>ስር</a:t>
            </a:r>
            <a:r>
              <a:rPr lang="en-US" dirty="0" smtClean="0"/>
              <a:t>                  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ክ-ብ-ር                   </a:t>
            </a:r>
            <a:r>
              <a:rPr lang="en-US" dirty="0" err="1" smtClean="0"/>
              <a:t>ክቡር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ን-ፅ-ህ                     </a:t>
            </a:r>
            <a:r>
              <a:rPr lang="en-US" dirty="0" err="1" smtClean="0"/>
              <a:t>ንፁህ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ጥ-ቅ-ር                    </a:t>
            </a:r>
            <a:r>
              <a:rPr lang="en-US" dirty="0" err="1" smtClean="0"/>
              <a:t>ጥቁር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ክ-ፍ                        </a:t>
            </a:r>
            <a:r>
              <a:rPr lang="en-US" dirty="0" err="1" smtClean="0"/>
              <a:t>ክፉ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ብ-ር-ት                    </a:t>
            </a:r>
            <a:r>
              <a:rPr lang="en-US" dirty="0" err="1" smtClean="0"/>
              <a:t>ብርቱ</a:t>
            </a:r>
            <a:endParaRPr lang="en-US" dirty="0" smtClean="0"/>
          </a:p>
          <a:p>
            <a:pPr algn="just"/>
            <a:r>
              <a:rPr lang="en-US" dirty="0" err="1" smtClean="0"/>
              <a:t>በስሮቹ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</a:t>
            </a:r>
            <a:r>
              <a:rPr lang="en-US" dirty="0" err="1" smtClean="0"/>
              <a:t>ንና</a:t>
            </a:r>
            <a:r>
              <a:rPr lang="en-US" dirty="0" smtClean="0"/>
              <a:t> /ኣ/ን </a:t>
            </a:r>
            <a:r>
              <a:rPr lang="en-US" dirty="0" err="1" smtClean="0"/>
              <a:t>በቅደም</a:t>
            </a:r>
            <a:r>
              <a:rPr lang="en-US" dirty="0" smtClean="0"/>
              <a:t> </a:t>
            </a:r>
            <a:r>
              <a:rPr lang="en-US" dirty="0" err="1" smtClean="0"/>
              <a:t>ተከተል</a:t>
            </a:r>
            <a:r>
              <a:rPr lang="en-US" dirty="0" smtClean="0"/>
              <a:t> </a:t>
            </a:r>
            <a:r>
              <a:rPr lang="en-US" dirty="0" err="1" smtClean="0"/>
              <a:t>በማስገባትና</a:t>
            </a:r>
            <a:r>
              <a:rPr lang="en-US" dirty="0" smtClean="0"/>
              <a:t> </a:t>
            </a:r>
            <a:r>
              <a:rPr lang="en-US" dirty="0" err="1" smtClean="0"/>
              <a:t>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እግሩን</a:t>
            </a:r>
            <a:r>
              <a:rPr lang="en-US" dirty="0" smtClean="0"/>
              <a:t> </a:t>
            </a:r>
            <a:r>
              <a:rPr lang="en-US" dirty="0" err="1" smtClean="0"/>
              <a:t>በማጥበቅ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</a:t>
            </a:r>
            <a:r>
              <a:rPr lang="en-US" u="sng" dirty="0" err="1" smtClean="0"/>
              <a:t>ስር</a:t>
            </a:r>
            <a:r>
              <a:rPr lang="en-US" u="sng" dirty="0" smtClean="0"/>
              <a:t> </a:t>
            </a:r>
            <a:r>
              <a:rPr lang="en-US" dirty="0" smtClean="0"/>
              <a:t>            </a:t>
            </a:r>
            <a:r>
              <a:rPr lang="en-US" u="sng" dirty="0" smtClean="0"/>
              <a:t> </a:t>
            </a:r>
            <a:r>
              <a:rPr lang="en-US" u="sng" dirty="0" err="1" smtClean="0"/>
              <a:t>ውልድ</a:t>
            </a:r>
            <a:r>
              <a:rPr lang="en-US" u="sng" dirty="0" smtClean="0"/>
              <a:t> </a:t>
            </a:r>
            <a:r>
              <a:rPr lang="en-US" u="sng" dirty="0" err="1" smtClean="0"/>
              <a:t>ቅፅል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ክ-</a:t>
            </a:r>
            <a:r>
              <a:rPr lang="en-US" dirty="0" err="1" smtClean="0"/>
              <a:t>ብብ</a:t>
            </a:r>
            <a:r>
              <a:rPr lang="en-US" dirty="0" smtClean="0"/>
              <a:t>-ድ            </a:t>
            </a:r>
            <a:r>
              <a:rPr lang="en-US" dirty="0" err="1" smtClean="0"/>
              <a:t>ከባድ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ቅ-</a:t>
            </a:r>
            <a:r>
              <a:rPr lang="en-US" dirty="0" err="1" smtClean="0"/>
              <a:t>ልል</a:t>
            </a:r>
            <a:r>
              <a:rPr lang="en-US" dirty="0" smtClean="0"/>
              <a:t>-ል             </a:t>
            </a:r>
            <a:r>
              <a:rPr lang="en-US" dirty="0" err="1" smtClean="0"/>
              <a:t>ቀላል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ድ-</a:t>
            </a:r>
            <a:r>
              <a:rPr lang="en-US" dirty="0" err="1" smtClean="0"/>
              <a:t>ቅቅ</a:t>
            </a:r>
            <a:r>
              <a:rPr lang="en-US" dirty="0" smtClean="0"/>
              <a:t>-ቅ              </a:t>
            </a:r>
            <a:r>
              <a:rPr lang="en-US" dirty="0" err="1" smtClean="0"/>
              <a:t>ደቃቅ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ድ-</a:t>
            </a:r>
            <a:r>
              <a:rPr lang="en-US" dirty="0" err="1" smtClean="0"/>
              <a:t>ምም</a:t>
            </a:r>
            <a:r>
              <a:rPr lang="en-US" dirty="0" smtClean="0"/>
              <a:t>-ቅ            </a:t>
            </a:r>
            <a:r>
              <a:rPr lang="en-US" dirty="0" err="1" smtClean="0"/>
              <a:t>ደማቅ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ው-</a:t>
            </a:r>
            <a:r>
              <a:rPr lang="en-US" dirty="0" err="1" smtClean="0"/>
              <a:t>ልል</a:t>
            </a:r>
            <a:r>
              <a:rPr lang="en-US" dirty="0" smtClean="0"/>
              <a:t>-ድ            </a:t>
            </a:r>
            <a:r>
              <a:rPr lang="en-US" dirty="0" err="1" smtClean="0"/>
              <a:t>ወላድ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ድ-</a:t>
            </a:r>
            <a:r>
              <a:rPr lang="en-US" dirty="0" err="1" smtClean="0"/>
              <a:t>ፍፍ</a:t>
            </a:r>
            <a:r>
              <a:rPr lang="en-US" dirty="0" smtClean="0"/>
              <a:t>-ር              </a:t>
            </a:r>
            <a:r>
              <a:rPr lang="en-US" dirty="0" err="1" smtClean="0"/>
              <a:t>ደፋር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የአማርኛ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አናባቢ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ድምፆች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አፈጣጠር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ከሳንባ</a:t>
            </a:r>
            <a:r>
              <a:rPr lang="en-US" dirty="0" smtClean="0"/>
              <a:t> </a:t>
            </a:r>
            <a:r>
              <a:rPr lang="en-US" dirty="0" err="1" smtClean="0"/>
              <a:t>የሚወጣው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ሳይታገድ</a:t>
            </a:r>
            <a:r>
              <a:rPr lang="en-US" dirty="0"/>
              <a:t> </a:t>
            </a:r>
            <a:r>
              <a:rPr lang="en-US" dirty="0" err="1" smtClean="0"/>
              <a:t>እንደልቡ</a:t>
            </a:r>
            <a:r>
              <a:rPr lang="en-US" dirty="0" smtClean="0"/>
              <a:t> </a:t>
            </a:r>
            <a:r>
              <a:rPr lang="en-US" dirty="0" err="1" smtClean="0"/>
              <a:t>በሚወጣበት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የሚፈጠሩ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ልቅ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የማስተጋባት</a:t>
            </a:r>
            <a:r>
              <a:rPr lang="en-US" dirty="0" smtClean="0"/>
              <a:t> </a:t>
            </a:r>
            <a:r>
              <a:rPr lang="en-US" dirty="0" err="1" smtClean="0"/>
              <a:t>ደረጃቸው</a:t>
            </a:r>
            <a:r>
              <a:rPr lang="en-US" dirty="0" smtClean="0"/>
              <a:t> </a:t>
            </a:r>
            <a:r>
              <a:rPr lang="en-US" dirty="0" err="1" smtClean="0"/>
              <a:t>ከተናባቢ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ይልቅ</a:t>
            </a:r>
            <a:r>
              <a:rPr lang="en-US" dirty="0" smtClean="0"/>
              <a:t> </a:t>
            </a:r>
            <a:r>
              <a:rPr lang="en-US" dirty="0" err="1" smtClean="0"/>
              <a:t>የአናባቢ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ነዛሪዎች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የሚለዩት</a:t>
            </a:r>
            <a:r>
              <a:rPr lang="en-US" dirty="0" smtClean="0"/>
              <a:t> </a:t>
            </a:r>
            <a:r>
              <a:rPr lang="en-US" dirty="0" err="1" smtClean="0"/>
              <a:t>በምላስ</a:t>
            </a:r>
            <a:r>
              <a:rPr lang="en-US" dirty="0" smtClean="0"/>
              <a:t> </a:t>
            </a:r>
            <a:r>
              <a:rPr lang="en-US" dirty="0" err="1" smtClean="0"/>
              <a:t>የወደፊትና</a:t>
            </a:r>
            <a:r>
              <a:rPr lang="en-US" dirty="0" smtClean="0"/>
              <a:t> </a:t>
            </a:r>
            <a:r>
              <a:rPr lang="en-US" dirty="0" err="1" smtClean="0"/>
              <a:t>የወደሁዋላ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 smtClean="0"/>
              <a:t>፣ </a:t>
            </a:r>
            <a:r>
              <a:rPr lang="en-US" dirty="0" err="1" smtClean="0"/>
              <a:t>የወደላይና</a:t>
            </a:r>
            <a:r>
              <a:rPr lang="en-US" dirty="0" smtClean="0"/>
              <a:t> </a:t>
            </a:r>
            <a:r>
              <a:rPr lang="en-US" dirty="0" err="1" smtClean="0"/>
              <a:t>የወደታች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በከንፈር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ለአናባቢ</a:t>
            </a:r>
            <a:r>
              <a:rPr lang="en-US" dirty="0" smtClean="0"/>
              <a:t> </a:t>
            </a:r>
            <a:r>
              <a:rPr lang="en-US" dirty="0" err="1" smtClean="0"/>
              <a:t>ድምፆች</a:t>
            </a:r>
            <a:r>
              <a:rPr lang="en-US" dirty="0" smtClean="0"/>
              <a:t> </a:t>
            </a:r>
            <a:r>
              <a:rPr lang="en-US" dirty="0" err="1" smtClean="0"/>
              <a:t>መፈጠር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ድርሻ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ምላስ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ከምላስ</a:t>
            </a:r>
            <a:r>
              <a:rPr lang="en-US" dirty="0" smtClean="0"/>
              <a:t> </a:t>
            </a:r>
            <a:r>
              <a:rPr lang="en-US" dirty="0" err="1" smtClean="0"/>
              <a:t>የወደፊትና</a:t>
            </a:r>
            <a:r>
              <a:rPr lang="en-US" dirty="0" smtClean="0"/>
              <a:t> </a:t>
            </a:r>
            <a:r>
              <a:rPr lang="en-US" dirty="0" err="1" smtClean="0"/>
              <a:t>የወደሁዋላ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፡-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-  /ኢ፣ ኤ/ =&gt; </a:t>
            </a:r>
            <a:r>
              <a:rPr lang="en-US" dirty="0" err="1" smtClean="0"/>
              <a:t>የፊት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-  /</a:t>
            </a:r>
            <a:r>
              <a:rPr lang="en-US" dirty="0" smtClean="0">
                <a:latin typeface="ETHIOPIC"/>
              </a:rPr>
              <a:t>A፣ እ፣ ኣ/ </a:t>
            </a:r>
            <a:r>
              <a:rPr lang="en-US" dirty="0" smtClean="0"/>
              <a:t>=&gt; </a:t>
            </a:r>
            <a:r>
              <a:rPr lang="en-US" dirty="0" err="1" smtClean="0"/>
              <a:t>የመሀል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- /ኡ፣ ኦ/ =&gt; </a:t>
            </a:r>
            <a:r>
              <a:rPr lang="en-US" dirty="0" err="1" smtClean="0"/>
              <a:t>የሁዋላ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ከምላስ</a:t>
            </a:r>
            <a:r>
              <a:rPr lang="en-US" dirty="0" smtClean="0"/>
              <a:t> </a:t>
            </a:r>
            <a:r>
              <a:rPr lang="en-US" dirty="0" err="1" smtClean="0"/>
              <a:t>የወደላይና</a:t>
            </a:r>
            <a:r>
              <a:rPr lang="en-US" dirty="0" smtClean="0"/>
              <a:t> </a:t>
            </a:r>
            <a:r>
              <a:rPr lang="en-US" dirty="0" err="1" smtClean="0"/>
              <a:t>የወደታች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/ኡ፣ ኢ፣ እ/ =&gt; </a:t>
            </a:r>
            <a:r>
              <a:rPr lang="en-US" dirty="0" err="1" smtClean="0"/>
              <a:t>የላይ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- /</a:t>
            </a:r>
            <a:r>
              <a:rPr lang="en-US" dirty="0" smtClean="0">
                <a:latin typeface="ETHIOPIC"/>
              </a:rPr>
              <a:t>A፣ </a:t>
            </a:r>
            <a:r>
              <a:rPr lang="en-US" dirty="0" smtClean="0"/>
              <a:t>ኦ፣ ኤ/ =&gt; </a:t>
            </a:r>
            <a:r>
              <a:rPr lang="en-US" dirty="0" err="1" smtClean="0"/>
              <a:t>የመሀል</a:t>
            </a:r>
            <a:r>
              <a:rPr lang="en-US" dirty="0" smtClean="0"/>
              <a:t>/</a:t>
            </a:r>
            <a:r>
              <a:rPr lang="en-US" dirty="0" err="1" smtClean="0"/>
              <a:t>ልከኛ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- /ኣ/ =&gt; </a:t>
            </a:r>
            <a:r>
              <a:rPr lang="en-US" dirty="0" err="1" smtClean="0"/>
              <a:t>የታች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ከከንፈር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፡- / ኡ ና ኦ/ </a:t>
            </a:r>
            <a:r>
              <a:rPr lang="en-US" dirty="0" err="1" smtClean="0"/>
              <a:t>ክብ</a:t>
            </a:r>
            <a:r>
              <a:rPr lang="en-US" dirty="0" smtClean="0"/>
              <a:t> </a:t>
            </a:r>
            <a:r>
              <a:rPr lang="en-US" dirty="0" err="1" smtClean="0"/>
              <a:t>ሲሆኑ</a:t>
            </a:r>
            <a:r>
              <a:rPr lang="en-US" dirty="0" smtClean="0"/>
              <a:t> </a:t>
            </a:r>
            <a:r>
              <a:rPr lang="en-US" dirty="0" err="1" smtClean="0"/>
              <a:t>ሌሎቹ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ዝርግ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በጥመራ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  <a:r>
              <a:rPr lang="en-US" dirty="0" err="1" smtClean="0"/>
              <a:t>ቅፅሎች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በአጣማሪ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ስም</a:t>
            </a:r>
            <a:r>
              <a:rPr lang="en-US" dirty="0" smtClean="0"/>
              <a:t>          </a:t>
            </a:r>
            <a:r>
              <a:rPr lang="en-US" dirty="0" err="1" smtClean="0"/>
              <a:t>ቅፅል</a:t>
            </a:r>
            <a:r>
              <a:rPr lang="en-US" dirty="0" smtClean="0"/>
              <a:t>          </a:t>
            </a:r>
            <a:r>
              <a:rPr lang="en-US" dirty="0" err="1" smtClean="0"/>
              <a:t>ውልድ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አይን</a:t>
            </a:r>
            <a:r>
              <a:rPr lang="en-US" dirty="0" smtClean="0"/>
              <a:t>         </a:t>
            </a:r>
            <a:r>
              <a:rPr lang="en-US" dirty="0" err="1" smtClean="0"/>
              <a:t>ደረቅ</a:t>
            </a:r>
            <a:r>
              <a:rPr lang="en-US" dirty="0" smtClean="0"/>
              <a:t>           </a:t>
            </a:r>
            <a:r>
              <a:rPr lang="en-US" dirty="0" err="1" smtClean="0"/>
              <a:t>አይነ</a:t>
            </a:r>
            <a:r>
              <a:rPr lang="en-US" dirty="0" smtClean="0"/>
              <a:t> </a:t>
            </a:r>
            <a:r>
              <a:rPr lang="en-US" dirty="0" err="1" smtClean="0"/>
              <a:t>ደረቅ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ልብ</a:t>
            </a:r>
            <a:r>
              <a:rPr lang="en-US" dirty="0" smtClean="0"/>
              <a:t>           </a:t>
            </a:r>
            <a:r>
              <a:rPr lang="en-US" dirty="0" err="1" smtClean="0"/>
              <a:t>ቅን</a:t>
            </a:r>
            <a:r>
              <a:rPr lang="en-US" dirty="0" smtClean="0"/>
              <a:t>              </a:t>
            </a:r>
            <a:r>
              <a:rPr lang="en-US" dirty="0" err="1" smtClean="0"/>
              <a:t>ልበ</a:t>
            </a:r>
            <a:r>
              <a:rPr lang="en-US" dirty="0" smtClean="0"/>
              <a:t> </a:t>
            </a:r>
            <a:r>
              <a:rPr lang="en-US" dirty="0" err="1" smtClean="0"/>
              <a:t>ቅን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ሆድ</a:t>
            </a:r>
            <a:r>
              <a:rPr lang="en-US" dirty="0" smtClean="0"/>
              <a:t>           </a:t>
            </a:r>
            <a:r>
              <a:rPr lang="en-US" dirty="0" err="1" smtClean="0"/>
              <a:t>ሰፊ</a:t>
            </a:r>
            <a:r>
              <a:rPr lang="en-US" dirty="0" smtClean="0"/>
              <a:t>              </a:t>
            </a:r>
            <a:r>
              <a:rPr lang="en-US" dirty="0" err="1" smtClean="0"/>
              <a:t>ሆደ</a:t>
            </a:r>
            <a:r>
              <a:rPr lang="en-US" dirty="0" smtClean="0"/>
              <a:t> </a:t>
            </a:r>
            <a:r>
              <a:rPr lang="en-US" dirty="0" err="1" smtClean="0"/>
              <a:t>ሰፊ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እግር</a:t>
            </a:r>
            <a:r>
              <a:rPr lang="en-US" dirty="0" smtClean="0"/>
              <a:t>         </a:t>
            </a:r>
            <a:r>
              <a:rPr lang="en-US" dirty="0" err="1" smtClean="0"/>
              <a:t>ቀላል</a:t>
            </a:r>
            <a:r>
              <a:rPr lang="en-US" dirty="0" smtClean="0"/>
              <a:t>            </a:t>
            </a:r>
            <a:r>
              <a:rPr lang="en-US" dirty="0" err="1" smtClean="0"/>
              <a:t>እግረ</a:t>
            </a:r>
            <a:r>
              <a:rPr lang="en-US" dirty="0" smtClean="0"/>
              <a:t> </a:t>
            </a:r>
            <a:r>
              <a:rPr lang="en-US" dirty="0" err="1" smtClean="0"/>
              <a:t>ቀላል</a:t>
            </a:r>
            <a:endParaRPr lang="en-US" dirty="0" smtClean="0"/>
          </a:p>
          <a:p>
            <a:r>
              <a:rPr lang="en-US" dirty="0" err="1" smtClean="0"/>
              <a:t>ያለ</a:t>
            </a:r>
            <a:r>
              <a:rPr lang="en-US" dirty="0" smtClean="0"/>
              <a:t> </a:t>
            </a:r>
            <a:r>
              <a:rPr lang="en-US" dirty="0" err="1" smtClean="0"/>
              <a:t>አጣማሪ</a:t>
            </a:r>
            <a:r>
              <a:rPr lang="en-US" dirty="0" smtClean="0"/>
              <a:t> </a:t>
            </a:r>
            <a:r>
              <a:rPr lang="en-US" dirty="0" err="1" smtClean="0"/>
              <a:t>የሚመሰረቱ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ሹል</a:t>
            </a:r>
            <a:r>
              <a:rPr lang="en-US" dirty="0" smtClean="0"/>
              <a:t>           </a:t>
            </a:r>
            <a:r>
              <a:rPr lang="en-US" dirty="0" err="1" smtClean="0"/>
              <a:t>አፍ</a:t>
            </a:r>
            <a:r>
              <a:rPr lang="en-US" dirty="0" smtClean="0"/>
              <a:t>              </a:t>
            </a:r>
            <a:r>
              <a:rPr lang="en-US" dirty="0" err="1" smtClean="0"/>
              <a:t>ሹል</a:t>
            </a:r>
            <a:r>
              <a:rPr lang="en-US" dirty="0" smtClean="0"/>
              <a:t> </a:t>
            </a:r>
            <a:r>
              <a:rPr lang="en-US" dirty="0" err="1" smtClean="0"/>
              <a:t>አፍ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አጉራ</a:t>
            </a:r>
            <a:r>
              <a:rPr lang="en-US" dirty="0" smtClean="0"/>
              <a:t>         </a:t>
            </a:r>
            <a:r>
              <a:rPr lang="en-US" dirty="0" err="1" smtClean="0"/>
              <a:t>ዘለል</a:t>
            </a:r>
            <a:r>
              <a:rPr lang="en-US" dirty="0" smtClean="0"/>
              <a:t>             </a:t>
            </a:r>
            <a:r>
              <a:rPr lang="en-US" dirty="0" err="1" smtClean="0"/>
              <a:t>አጉራ</a:t>
            </a:r>
            <a:r>
              <a:rPr lang="en-US" dirty="0" smtClean="0"/>
              <a:t> </a:t>
            </a:r>
            <a:r>
              <a:rPr lang="en-US" dirty="0" err="1" smtClean="0"/>
              <a:t>ዘለል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</a:rPr>
              <a:t>የግስ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ምስረታ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ስምና</a:t>
            </a:r>
            <a:r>
              <a:rPr lang="en-US" dirty="0" smtClean="0"/>
              <a:t> </a:t>
            </a:r>
            <a:r>
              <a:rPr lang="en-US" dirty="0" err="1" smtClean="0"/>
              <a:t>ቅፅል</a:t>
            </a:r>
            <a:r>
              <a:rPr lang="en-US" dirty="0" smtClean="0"/>
              <a:t> </a:t>
            </a:r>
            <a:r>
              <a:rPr lang="en-US" dirty="0" err="1" smtClean="0"/>
              <a:t>የመሳሰሉት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ሊመሰረቱ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/>
              <a:t> </a:t>
            </a:r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ከራሱ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እንጂ</a:t>
            </a:r>
            <a:r>
              <a:rPr lang="en-US" dirty="0" smtClean="0"/>
              <a:t> </a:t>
            </a:r>
            <a:r>
              <a:rPr lang="en-US" dirty="0" err="1" smtClean="0"/>
              <a:t>እንደሌሎቹ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ሊመሰረት</a:t>
            </a:r>
            <a:r>
              <a:rPr lang="en-US" dirty="0" smtClean="0"/>
              <a:t> </a:t>
            </a:r>
            <a:r>
              <a:rPr lang="en-US" dirty="0" err="1" smtClean="0"/>
              <a:t>አይችልም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ግስ</a:t>
            </a:r>
            <a:r>
              <a:rPr lang="en-US" dirty="0" smtClean="0"/>
              <a:t> </a:t>
            </a:r>
            <a:r>
              <a:rPr lang="en-US" dirty="0" err="1" smtClean="0"/>
              <a:t>በአብዛኛው</a:t>
            </a:r>
            <a:r>
              <a:rPr lang="en-US" dirty="0" smtClean="0"/>
              <a:t>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ከስር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በአናባቢዎች</a:t>
            </a:r>
            <a:r>
              <a:rPr lang="en-US" dirty="0" smtClean="0"/>
              <a:t> </a:t>
            </a:r>
            <a:r>
              <a:rPr lang="en-US" dirty="0" err="1" smtClean="0"/>
              <a:t>ከሚመሰረቱ</a:t>
            </a:r>
            <a:r>
              <a:rPr lang="en-US" dirty="0" smtClean="0"/>
              <a:t> </a:t>
            </a:r>
            <a:r>
              <a:rPr lang="en-US" dirty="0" err="1" smtClean="0"/>
              <a:t>አሃዶች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አሃዶቹም</a:t>
            </a:r>
            <a:r>
              <a:rPr lang="en-US" dirty="0" smtClean="0"/>
              <a:t> </a:t>
            </a:r>
            <a:r>
              <a:rPr lang="en-US" dirty="0" err="1" smtClean="0"/>
              <a:t>አዕማድ</a:t>
            </a:r>
            <a:r>
              <a:rPr lang="en-US" dirty="0" smtClean="0"/>
              <a:t> </a:t>
            </a:r>
            <a:r>
              <a:rPr lang="en-US" dirty="0" err="1" smtClean="0"/>
              <a:t>በመባል</a:t>
            </a:r>
            <a:r>
              <a:rPr lang="en-US" dirty="0" smtClean="0"/>
              <a:t> </a:t>
            </a:r>
            <a:r>
              <a:rPr lang="en-US" dirty="0" err="1" smtClean="0"/>
              <a:t>ይታወቃሉ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ከየስሩ</a:t>
            </a:r>
            <a:r>
              <a:rPr lang="en-US" dirty="0" smtClean="0"/>
              <a:t> </a:t>
            </a:r>
            <a:r>
              <a:rPr lang="en-US" dirty="0" err="1" smtClean="0"/>
              <a:t>ሊመሰረቱ</a:t>
            </a:r>
            <a:r>
              <a:rPr lang="en-US" dirty="0" smtClean="0"/>
              <a:t> </a:t>
            </a:r>
            <a:r>
              <a:rPr lang="en-US" dirty="0" err="1" smtClean="0"/>
              <a:t>የሚችሉት</a:t>
            </a:r>
            <a:r>
              <a:rPr lang="en-US" dirty="0" smtClean="0"/>
              <a:t> </a:t>
            </a:r>
            <a:r>
              <a:rPr lang="en-US" dirty="0" err="1" smtClean="0"/>
              <a:t>አዕማድ</a:t>
            </a:r>
            <a:r>
              <a:rPr lang="en-US" dirty="0" smtClean="0"/>
              <a:t> </a:t>
            </a:r>
            <a:r>
              <a:rPr lang="en-US" dirty="0" err="1" smtClean="0"/>
              <a:t>ሰባት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፡፡፡</a:t>
            </a:r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አድራጊ</a:t>
            </a:r>
            <a:r>
              <a:rPr lang="en-US" dirty="0" smtClean="0"/>
              <a:t>              </a:t>
            </a:r>
            <a:r>
              <a:rPr lang="en-US" dirty="0" err="1" smtClean="0"/>
              <a:t>ተደራጊ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አዳራጊ</a:t>
            </a:r>
            <a:r>
              <a:rPr lang="en-US" dirty="0" smtClean="0"/>
              <a:t>              </a:t>
            </a:r>
            <a:r>
              <a:rPr lang="en-US" dirty="0" err="1" smtClean="0"/>
              <a:t>ተዳራጊ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አደራራጊ</a:t>
            </a:r>
            <a:r>
              <a:rPr lang="en-US" dirty="0" smtClean="0"/>
              <a:t>           </a:t>
            </a:r>
            <a:r>
              <a:rPr lang="en-US" dirty="0" err="1" smtClean="0"/>
              <a:t>ተደራራጊ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አስደራጊ</a:t>
            </a:r>
            <a:endParaRPr lang="en-US" dirty="0" smtClean="0"/>
          </a:p>
          <a:p>
            <a:pPr algn="just"/>
            <a:r>
              <a:rPr lang="en-US" dirty="0" err="1" smtClean="0"/>
              <a:t>የድርጊትን</a:t>
            </a:r>
            <a:r>
              <a:rPr lang="en-US" dirty="0" smtClean="0"/>
              <a:t> </a:t>
            </a:r>
            <a:r>
              <a:rPr lang="en-US" dirty="0" err="1" smtClean="0"/>
              <a:t>መደጋገም</a:t>
            </a:r>
            <a:r>
              <a:rPr lang="en-US" dirty="0" smtClean="0"/>
              <a:t>/</a:t>
            </a:r>
            <a:r>
              <a:rPr lang="en-US" dirty="0" err="1" smtClean="0"/>
              <a:t>መዘውተር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ደራራጊ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መዳረግን</a:t>
            </a:r>
            <a:r>
              <a:rPr lang="en-US" dirty="0" smtClean="0"/>
              <a:t> </a:t>
            </a:r>
            <a:r>
              <a:rPr lang="en-US" dirty="0" err="1" smtClean="0"/>
              <a:t>የሚያሳየው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ደራጊ</a:t>
            </a:r>
            <a:r>
              <a:rPr lang="en-US" dirty="0" smtClean="0"/>
              <a:t>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ደራጊ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አድራጊ</a:t>
            </a:r>
            <a:r>
              <a:rPr lang="en-US" dirty="0" smtClean="0"/>
              <a:t>                   </a:t>
            </a:r>
            <a:r>
              <a:rPr lang="en-US" dirty="0" err="1" smtClean="0"/>
              <a:t>ተደራጊ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አስደራጊ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ዳራጊ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አዳራጊ</a:t>
            </a:r>
            <a:r>
              <a:rPr lang="en-US" dirty="0" smtClean="0"/>
              <a:t> (ሀ)            </a:t>
            </a:r>
            <a:r>
              <a:rPr lang="en-US" dirty="0" err="1" smtClean="0"/>
              <a:t>ተዳራጊ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አዳራጊ</a:t>
            </a:r>
            <a:r>
              <a:rPr lang="en-US" dirty="0" smtClean="0"/>
              <a:t> (ለ)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ደራራጊ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አደራራጊ</a:t>
            </a:r>
            <a:r>
              <a:rPr lang="en-US" dirty="0" smtClean="0"/>
              <a:t> (ሀ)            </a:t>
            </a:r>
            <a:r>
              <a:rPr lang="en-US" dirty="0" err="1" smtClean="0"/>
              <a:t>ተደራራጊ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አደራራጊ</a:t>
            </a:r>
            <a:r>
              <a:rPr lang="en-US" dirty="0" smtClean="0"/>
              <a:t> (ለ)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1905000" y="3810000"/>
            <a:ext cx="3810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1905000" y="4495800"/>
            <a:ext cx="3810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1905000" y="5181600"/>
            <a:ext cx="5334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ደራጊ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 </a:t>
            </a:r>
            <a:r>
              <a:rPr lang="en-US" dirty="0" err="1" smtClean="0"/>
              <a:t>ያለምንም</a:t>
            </a:r>
            <a:r>
              <a:rPr lang="en-US" dirty="0" smtClean="0"/>
              <a:t> </a:t>
            </a:r>
            <a:r>
              <a:rPr lang="en-US" dirty="0" err="1" smtClean="0"/>
              <a:t>መስራች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ቅጥያ</a:t>
            </a:r>
            <a:r>
              <a:rPr lang="en-US" dirty="0" smtClean="0"/>
              <a:t> </a:t>
            </a:r>
            <a:r>
              <a:rPr lang="en-US" dirty="0" err="1" smtClean="0"/>
              <a:t>ይመሰረታል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በስሩ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በቀጥታ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ይመሰረታል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-  </a:t>
            </a:r>
            <a:r>
              <a:rPr lang="en-US" dirty="0" err="1" smtClean="0"/>
              <a:t>የአናባቢው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አንደተናባቢው</a:t>
            </a:r>
            <a:r>
              <a:rPr lang="en-US" dirty="0" smtClean="0"/>
              <a:t>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ይለያያል</a:t>
            </a:r>
            <a:r>
              <a:rPr lang="en-US" dirty="0" smtClean="0"/>
              <a:t> (</a:t>
            </a:r>
            <a:r>
              <a:rPr lang="en-US" dirty="0" err="1" smtClean="0"/>
              <a:t>ባለሶስት</a:t>
            </a:r>
            <a:r>
              <a:rPr lang="en-US" dirty="0" smtClean="0"/>
              <a:t> </a:t>
            </a:r>
            <a:r>
              <a:rPr lang="en-US" dirty="0" err="1" smtClean="0"/>
              <a:t>ተናባቢው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ሲኖረው</a:t>
            </a:r>
            <a:r>
              <a:rPr lang="en-US" dirty="0" smtClean="0"/>
              <a:t> </a:t>
            </a:r>
            <a:r>
              <a:rPr lang="en-US" dirty="0" err="1" smtClean="0"/>
              <a:t>ባለአራት</a:t>
            </a:r>
            <a:r>
              <a:rPr lang="en-US" dirty="0" smtClean="0"/>
              <a:t> </a:t>
            </a:r>
            <a:r>
              <a:rPr lang="en-US" dirty="0" err="1" smtClean="0"/>
              <a:t>ተናባቢው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ሶስት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ይናነረዋል</a:t>
            </a:r>
            <a:r>
              <a:rPr lang="en-US" dirty="0" smtClean="0"/>
              <a:t>…)፡፡</a:t>
            </a:r>
          </a:p>
          <a:p>
            <a:pPr algn="just">
              <a:buNone/>
            </a:pPr>
            <a:r>
              <a:rPr lang="en-US" dirty="0" smtClean="0"/>
              <a:t>                                     </a:t>
            </a:r>
            <a:r>
              <a:rPr lang="en-US" u="sng" dirty="0" err="1" smtClean="0"/>
              <a:t>ስር</a:t>
            </a:r>
            <a:r>
              <a:rPr lang="en-US" u="sng" dirty="0" smtClean="0"/>
              <a:t>  </a:t>
            </a:r>
            <a:r>
              <a:rPr lang="en-US" dirty="0" smtClean="0"/>
              <a:t>             </a:t>
            </a:r>
            <a:r>
              <a:rPr lang="en-US" u="sng" dirty="0" err="1" smtClean="0"/>
              <a:t>ቀዳማይ</a:t>
            </a:r>
            <a:r>
              <a:rPr lang="en-US" u="sng" dirty="0" smtClean="0"/>
              <a:t> </a:t>
            </a:r>
            <a:r>
              <a:rPr lang="en-US" u="sng" dirty="0" err="1" smtClean="0"/>
              <a:t>አምድ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                   ስ-ብ-ር               </a:t>
            </a:r>
            <a:r>
              <a:rPr lang="en-US" dirty="0" err="1" smtClean="0"/>
              <a:t>ሰበር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               ል-ም-ን              </a:t>
            </a:r>
            <a:r>
              <a:rPr lang="en-US" dirty="0" err="1" smtClean="0"/>
              <a:t>ለመን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               ፍ-ል-ግ              </a:t>
            </a:r>
            <a:r>
              <a:rPr lang="en-US" dirty="0" err="1" smtClean="0"/>
              <a:t>ፈለግ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               ድ-ም-ር             </a:t>
            </a:r>
            <a:r>
              <a:rPr lang="en-US" dirty="0" err="1" smtClean="0"/>
              <a:t>ደመር</a:t>
            </a:r>
            <a:r>
              <a:rPr lang="en-US" dirty="0" smtClean="0"/>
              <a:t>-</a:t>
            </a:r>
          </a:p>
          <a:p>
            <a:pPr algn="just"/>
            <a:r>
              <a:rPr lang="en-US" dirty="0" err="1" smtClean="0"/>
              <a:t>አድራጊ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ራሱ</a:t>
            </a:r>
            <a:r>
              <a:rPr lang="en-US" dirty="0" smtClean="0"/>
              <a:t> </a:t>
            </a:r>
            <a:r>
              <a:rPr lang="en-US" dirty="0" err="1" smtClean="0"/>
              <a:t>በሌላ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መፈፀሙን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- </a:t>
            </a:r>
            <a:r>
              <a:rPr lang="en-US" dirty="0" err="1" smtClean="0"/>
              <a:t>አመሰራረቱ</a:t>
            </a:r>
            <a:r>
              <a:rPr lang="en-US" dirty="0" smtClean="0"/>
              <a:t> </a:t>
            </a:r>
            <a:r>
              <a:rPr lang="en-US" dirty="0" err="1" smtClean="0"/>
              <a:t>በደራጊ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/አ-/ን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        </a:t>
            </a:r>
            <a:r>
              <a:rPr lang="en-US" u="sng" dirty="0" err="1" smtClean="0"/>
              <a:t>ደራጊ</a:t>
            </a:r>
            <a:r>
              <a:rPr lang="en-US" dirty="0" smtClean="0"/>
              <a:t>                      </a:t>
            </a:r>
            <a:r>
              <a:rPr lang="en-US" u="sng" dirty="0" err="1" smtClean="0"/>
              <a:t>አድራጊ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                   </a:t>
            </a:r>
            <a:r>
              <a:rPr lang="en-US" dirty="0" err="1" smtClean="0"/>
              <a:t>ቀመስ</a:t>
            </a:r>
            <a:r>
              <a:rPr lang="en-US" dirty="0" smtClean="0"/>
              <a:t>-                     </a:t>
            </a:r>
            <a:r>
              <a:rPr lang="en-US" dirty="0" err="1" smtClean="0"/>
              <a:t>አቀመስ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                </a:t>
            </a:r>
            <a:r>
              <a:rPr lang="en-US" dirty="0" err="1" smtClean="0"/>
              <a:t>በል</a:t>
            </a:r>
            <a:r>
              <a:rPr lang="en-US" dirty="0" smtClean="0"/>
              <a:t>-                        </a:t>
            </a:r>
            <a:r>
              <a:rPr lang="en-US" dirty="0" err="1" smtClean="0"/>
              <a:t>አበል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                </a:t>
            </a:r>
            <a:r>
              <a:rPr lang="en-US" dirty="0" err="1" smtClean="0"/>
              <a:t>ለበስ</a:t>
            </a:r>
            <a:r>
              <a:rPr lang="en-US" dirty="0" smtClean="0"/>
              <a:t>-                      </a:t>
            </a:r>
            <a:r>
              <a:rPr lang="en-US" dirty="0" err="1" smtClean="0"/>
              <a:t>አለበስ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                </a:t>
            </a:r>
            <a:r>
              <a:rPr lang="en-US" dirty="0" err="1" smtClean="0"/>
              <a:t>ወረድ</a:t>
            </a:r>
            <a:r>
              <a:rPr lang="en-US" dirty="0" smtClean="0"/>
              <a:t>-                     </a:t>
            </a:r>
            <a:r>
              <a:rPr lang="en-US" dirty="0" err="1" smtClean="0"/>
              <a:t>አወረድ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                </a:t>
            </a:r>
            <a:r>
              <a:rPr lang="en-US" dirty="0" err="1" smtClean="0"/>
              <a:t>ወጥ</a:t>
            </a:r>
            <a:r>
              <a:rPr lang="en-US" dirty="0" smtClean="0"/>
              <a:t>-                       </a:t>
            </a:r>
            <a:r>
              <a:rPr lang="en-US" dirty="0" err="1" smtClean="0"/>
              <a:t>አወጥ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አስደራጊ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በሌላው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</a:t>
            </a:r>
            <a:r>
              <a:rPr lang="en-US" dirty="0" err="1" smtClean="0"/>
              <a:t>ማስፈፀሙን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  -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በደራጊ</a:t>
            </a:r>
            <a:r>
              <a:rPr lang="en-US" dirty="0" smtClean="0"/>
              <a:t>/</a:t>
            </a:r>
            <a:r>
              <a:rPr lang="en-US" dirty="0" err="1" smtClean="0"/>
              <a:t>አድራጊ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ላይ</a:t>
            </a:r>
            <a:r>
              <a:rPr lang="en-US" dirty="0" smtClean="0"/>
              <a:t> /</a:t>
            </a:r>
            <a:r>
              <a:rPr lang="en-US" dirty="0" err="1" smtClean="0"/>
              <a:t>አስ</a:t>
            </a:r>
            <a:r>
              <a:rPr lang="en-US" dirty="0" smtClean="0"/>
              <a:t>-/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u="sng" dirty="0" err="1" smtClean="0"/>
              <a:t>ደራጊ</a:t>
            </a:r>
            <a:r>
              <a:rPr lang="en-US" dirty="0" smtClean="0"/>
              <a:t>                 </a:t>
            </a:r>
            <a:r>
              <a:rPr lang="en-US" u="sng" dirty="0" err="1" smtClean="0"/>
              <a:t>አስደራጊ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ዘረፍ</a:t>
            </a:r>
            <a:r>
              <a:rPr lang="en-US" dirty="0" smtClean="0"/>
              <a:t>-                 </a:t>
            </a:r>
            <a:r>
              <a:rPr lang="en-US" dirty="0" err="1" smtClean="0"/>
              <a:t>አስዘረፍ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ገረፍ</a:t>
            </a:r>
            <a:r>
              <a:rPr lang="en-US" dirty="0" smtClean="0"/>
              <a:t>-                  </a:t>
            </a:r>
            <a:r>
              <a:rPr lang="en-US" dirty="0" err="1" smtClean="0"/>
              <a:t>አስገረፍ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ቆረጥ</a:t>
            </a:r>
            <a:r>
              <a:rPr lang="en-US" dirty="0" smtClean="0"/>
              <a:t>-                 </a:t>
            </a:r>
            <a:r>
              <a:rPr lang="en-US" dirty="0" err="1" smtClean="0"/>
              <a:t>አስቆረጥ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ገዝ</a:t>
            </a:r>
            <a:r>
              <a:rPr lang="en-US" dirty="0" smtClean="0"/>
              <a:t>-                    </a:t>
            </a:r>
            <a:r>
              <a:rPr lang="en-US" dirty="0" err="1" smtClean="0"/>
              <a:t>አስገዝ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ለክ</a:t>
            </a:r>
            <a:r>
              <a:rPr lang="en-US" dirty="0" smtClean="0"/>
              <a:t>-                   </a:t>
            </a:r>
            <a:r>
              <a:rPr lang="en-US" dirty="0" err="1" smtClean="0"/>
              <a:t>አስለክ</a:t>
            </a:r>
            <a:r>
              <a:rPr lang="en-US" dirty="0" smtClean="0"/>
              <a:t>-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ተደራጊ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መፈፀሙን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         - </a:t>
            </a:r>
            <a:r>
              <a:rPr lang="en-US" dirty="0" err="1" smtClean="0"/>
              <a:t>በደራጊ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መነሻ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/ተ-/ን</a:t>
            </a:r>
          </a:p>
          <a:p>
            <a:pPr algn="just"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ይመሰረታል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u="sng" dirty="0" err="1" smtClean="0"/>
              <a:t>ደራጊ</a:t>
            </a:r>
            <a:r>
              <a:rPr lang="en-US" dirty="0" smtClean="0"/>
              <a:t>              </a:t>
            </a:r>
            <a:r>
              <a:rPr lang="en-US" u="sng" dirty="0" err="1" smtClean="0"/>
              <a:t>ተደራጊ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ገደል</a:t>
            </a:r>
            <a:r>
              <a:rPr lang="en-US" dirty="0" smtClean="0"/>
              <a:t>-              </a:t>
            </a:r>
            <a:r>
              <a:rPr lang="en-US" dirty="0" err="1" smtClean="0"/>
              <a:t>ተገደል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በል</a:t>
            </a:r>
            <a:r>
              <a:rPr lang="en-US" dirty="0" smtClean="0"/>
              <a:t>-                </a:t>
            </a:r>
            <a:r>
              <a:rPr lang="en-US" dirty="0" err="1" smtClean="0"/>
              <a:t>ተበል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ጠጥ</a:t>
            </a:r>
            <a:r>
              <a:rPr lang="en-US" dirty="0" smtClean="0"/>
              <a:t>-               </a:t>
            </a:r>
            <a:r>
              <a:rPr lang="en-US" dirty="0" err="1" smtClean="0"/>
              <a:t>ተጠጥ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ጀመር</a:t>
            </a:r>
            <a:r>
              <a:rPr lang="en-US" dirty="0" smtClean="0"/>
              <a:t>-             </a:t>
            </a:r>
            <a:r>
              <a:rPr lang="en-US" dirty="0" err="1" smtClean="0"/>
              <a:t>ተጀመር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ፈረም</a:t>
            </a:r>
            <a:r>
              <a:rPr lang="en-US" dirty="0" smtClean="0"/>
              <a:t>-             </a:t>
            </a:r>
            <a:r>
              <a:rPr lang="en-US" dirty="0" err="1" smtClean="0"/>
              <a:t>ተፈረም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ቀመስ</a:t>
            </a:r>
            <a:r>
              <a:rPr lang="en-US" dirty="0" smtClean="0"/>
              <a:t>-             </a:t>
            </a:r>
            <a:r>
              <a:rPr lang="en-US" dirty="0" err="1" smtClean="0"/>
              <a:t>ተቀመስ</a:t>
            </a:r>
            <a:r>
              <a:rPr lang="en-US" dirty="0" smtClean="0"/>
              <a:t>-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 </a:t>
            </a:r>
            <a:r>
              <a:rPr lang="en-US" dirty="0" err="1" smtClean="0"/>
              <a:t>ለሌሎች</a:t>
            </a:r>
            <a:r>
              <a:rPr lang="en-US" dirty="0" smtClean="0"/>
              <a:t> </a:t>
            </a:r>
            <a:r>
              <a:rPr lang="en-US" dirty="0" err="1" smtClean="0"/>
              <a:t>አዕማድ</a:t>
            </a:r>
            <a:r>
              <a:rPr lang="en-US" dirty="0" smtClean="0"/>
              <a:t> </a:t>
            </a:r>
            <a:r>
              <a:rPr lang="en-US" dirty="0" err="1" smtClean="0"/>
              <a:t>ምስረታ</a:t>
            </a:r>
            <a:r>
              <a:rPr lang="en-US" dirty="0" smtClean="0"/>
              <a:t> </a:t>
            </a:r>
            <a:r>
              <a:rPr lang="en-US" dirty="0" err="1" smtClean="0"/>
              <a:t>መሰረት</a:t>
            </a:r>
            <a:r>
              <a:rPr lang="en-US" dirty="0" smtClean="0"/>
              <a:t> </a:t>
            </a:r>
            <a:r>
              <a:rPr lang="en-US" dirty="0" err="1" smtClean="0"/>
              <a:t>የሚሆን</a:t>
            </a:r>
            <a:r>
              <a:rPr lang="en-US" dirty="0" smtClean="0"/>
              <a:t> </a:t>
            </a:r>
            <a:r>
              <a:rPr lang="en-US" dirty="0" err="1" smtClean="0"/>
              <a:t>እስር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u="sng" dirty="0" err="1" smtClean="0"/>
              <a:t>ስር</a:t>
            </a:r>
            <a:r>
              <a:rPr lang="en-US" u="sng" dirty="0" smtClean="0"/>
              <a:t> </a:t>
            </a:r>
            <a:r>
              <a:rPr lang="en-US" dirty="0" smtClean="0"/>
              <a:t>                     </a:t>
            </a:r>
            <a:r>
              <a:rPr lang="en-US" u="sng" dirty="0" err="1" smtClean="0"/>
              <a:t>አምድ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ስ-ብ-ር                 -</a:t>
            </a:r>
            <a:r>
              <a:rPr lang="en-US" dirty="0" err="1" smtClean="0"/>
              <a:t>ሳበር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ፍ-ል-ግ                 -</a:t>
            </a:r>
            <a:r>
              <a:rPr lang="en-US" dirty="0" err="1" smtClean="0"/>
              <a:t>ፋለግ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ግ-ድ-ል                 -</a:t>
            </a:r>
            <a:r>
              <a:rPr lang="en-US" dirty="0" err="1" smtClean="0"/>
              <a:t>ጋደል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ፍ-ል-ም                 -</a:t>
            </a:r>
            <a:r>
              <a:rPr lang="en-US" dirty="0" err="1" smtClean="0"/>
              <a:t>ፋለም</a:t>
            </a:r>
            <a:endParaRPr lang="en-US" dirty="0" smtClean="0"/>
          </a:p>
          <a:p>
            <a:pPr algn="just"/>
            <a:r>
              <a:rPr lang="en-US" dirty="0" err="1" smtClean="0"/>
              <a:t>በስሩ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/ኣ/</a:t>
            </a:r>
            <a:r>
              <a:rPr lang="en-US" dirty="0" err="1" smtClean="0"/>
              <a:t>ንና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/ን </a:t>
            </a:r>
            <a:r>
              <a:rPr lang="en-US" dirty="0" err="1" smtClean="0"/>
              <a:t>በቅደምተከተል</a:t>
            </a:r>
            <a:r>
              <a:rPr lang="en-US" dirty="0" smtClean="0"/>
              <a:t> </a:t>
            </a:r>
            <a:r>
              <a:rPr lang="en-US" dirty="0" err="1" smtClean="0"/>
              <a:t>በማስገባትና</a:t>
            </a:r>
            <a:r>
              <a:rPr lang="en-US" dirty="0" smtClean="0"/>
              <a:t> </a:t>
            </a:r>
            <a:r>
              <a:rPr lang="en-US" dirty="0" err="1" smtClean="0"/>
              <a:t>ቅድመ</a:t>
            </a:r>
            <a:r>
              <a:rPr lang="en-US" dirty="0" smtClean="0"/>
              <a:t> </a:t>
            </a:r>
            <a:r>
              <a:rPr lang="en-US" dirty="0" err="1" smtClean="0"/>
              <a:t>መድረሻ</a:t>
            </a:r>
            <a:r>
              <a:rPr lang="en-US" dirty="0" smtClean="0"/>
              <a:t> </a:t>
            </a:r>
            <a:r>
              <a:rPr lang="en-US" dirty="0" err="1" smtClean="0"/>
              <a:t>እግሩን</a:t>
            </a:r>
            <a:r>
              <a:rPr lang="en-US" dirty="0" smtClean="0"/>
              <a:t> </a:t>
            </a:r>
            <a:r>
              <a:rPr lang="en-US" dirty="0" err="1" smtClean="0"/>
              <a:t>በመድገም</a:t>
            </a:r>
            <a:r>
              <a:rPr lang="en-US" dirty="0" smtClean="0"/>
              <a:t> </a:t>
            </a:r>
            <a:r>
              <a:rPr lang="en-US" dirty="0" err="1" smtClean="0"/>
              <a:t>ይመሰረታል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ትርጉማቸውም</a:t>
            </a:r>
            <a:r>
              <a:rPr lang="en-US" dirty="0" smtClean="0"/>
              <a:t> </a:t>
            </a:r>
            <a:r>
              <a:rPr lang="en-US" dirty="0" err="1" smtClean="0"/>
              <a:t>ሆነ</a:t>
            </a:r>
            <a:r>
              <a:rPr lang="en-US" dirty="0" smtClean="0"/>
              <a:t> </a:t>
            </a:r>
            <a:r>
              <a:rPr lang="en-US" dirty="0" err="1" smtClean="0"/>
              <a:t>የቃል</a:t>
            </a:r>
            <a:r>
              <a:rPr lang="en-US" dirty="0" smtClean="0"/>
              <a:t> </a:t>
            </a:r>
            <a:r>
              <a:rPr lang="en-US" dirty="0" err="1" smtClean="0"/>
              <a:t>ክፍላቸው</a:t>
            </a:r>
            <a:r>
              <a:rPr lang="en-US" dirty="0" smtClean="0"/>
              <a:t> </a:t>
            </a:r>
            <a:r>
              <a:rPr lang="en-US" dirty="0" err="1" smtClean="0"/>
              <a:t>ግልፅ</a:t>
            </a:r>
            <a:r>
              <a:rPr lang="en-US" dirty="0" smtClean="0"/>
              <a:t> </a:t>
            </a:r>
            <a:r>
              <a:rPr lang="en-US" dirty="0" err="1" smtClean="0"/>
              <a:t>የሚሆነው</a:t>
            </a:r>
            <a:r>
              <a:rPr lang="en-US" dirty="0" smtClean="0"/>
              <a:t> </a:t>
            </a:r>
            <a:r>
              <a:rPr lang="en-US" dirty="0" err="1" smtClean="0"/>
              <a:t>በመነሻው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አዳራጊ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ሲገባ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አዳራጊ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(ሀ)፡-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ድርጊት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መሳተፍን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አድራጊውን</a:t>
            </a:r>
            <a:r>
              <a:rPr lang="en-US" dirty="0" smtClean="0"/>
              <a:t> </a:t>
            </a:r>
            <a:r>
              <a:rPr lang="en-US" dirty="0" err="1" smtClean="0"/>
              <a:t>ማገዝን</a:t>
            </a:r>
            <a:r>
              <a:rPr lang="en-US" dirty="0" smtClean="0"/>
              <a:t> </a:t>
            </a:r>
            <a:r>
              <a:rPr lang="en-US" dirty="0" err="1" smtClean="0"/>
              <a:t>ያመለክታል</a:t>
            </a:r>
            <a:r>
              <a:rPr lang="en-US" dirty="0" smtClean="0"/>
              <a:t>፡፡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ከዳራጊ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</a:t>
            </a:r>
            <a:r>
              <a:rPr lang="en-US" u="sng" dirty="0" err="1" smtClean="0"/>
              <a:t>ዳራጊ</a:t>
            </a:r>
            <a:r>
              <a:rPr lang="en-US" dirty="0" smtClean="0"/>
              <a:t>             </a:t>
            </a:r>
            <a:r>
              <a:rPr lang="en-US" u="sng" dirty="0" smtClean="0"/>
              <a:t> </a:t>
            </a:r>
            <a:r>
              <a:rPr lang="en-US" u="sng" dirty="0" err="1" smtClean="0"/>
              <a:t>አዳራጊ</a:t>
            </a:r>
            <a:r>
              <a:rPr lang="en-US" u="sng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       -</a:t>
            </a:r>
            <a:r>
              <a:rPr lang="en-US" dirty="0" err="1" smtClean="0"/>
              <a:t>ሳበር</a:t>
            </a:r>
            <a:r>
              <a:rPr lang="en-US" dirty="0" smtClean="0"/>
              <a:t>-             </a:t>
            </a:r>
            <a:r>
              <a:rPr lang="en-US" dirty="0" err="1" smtClean="0"/>
              <a:t>አሳበር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-</a:t>
            </a:r>
            <a:r>
              <a:rPr lang="en-US" dirty="0" err="1" smtClean="0"/>
              <a:t>ፋለግ</a:t>
            </a:r>
            <a:r>
              <a:rPr lang="en-US" dirty="0" smtClean="0"/>
              <a:t>-            </a:t>
            </a:r>
            <a:r>
              <a:rPr lang="en-US" dirty="0" err="1" smtClean="0"/>
              <a:t>አፋለግ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-</a:t>
            </a:r>
            <a:r>
              <a:rPr lang="en-US" dirty="0" err="1" smtClean="0"/>
              <a:t>ዳረስ</a:t>
            </a:r>
            <a:r>
              <a:rPr lang="en-US" dirty="0" smtClean="0"/>
              <a:t>-             </a:t>
            </a:r>
            <a:r>
              <a:rPr lang="en-US" dirty="0" err="1" smtClean="0"/>
              <a:t>አዳረስ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-</a:t>
            </a:r>
            <a:r>
              <a:rPr lang="en-US" dirty="0" err="1" smtClean="0"/>
              <a:t>ላቀስ</a:t>
            </a:r>
            <a:r>
              <a:rPr lang="en-US" dirty="0" smtClean="0"/>
              <a:t>-             </a:t>
            </a:r>
            <a:r>
              <a:rPr lang="en-US" dirty="0" err="1" smtClean="0"/>
              <a:t>አላቀስ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-</a:t>
            </a:r>
            <a:r>
              <a:rPr lang="en-US" dirty="0" err="1" smtClean="0"/>
              <a:t>ጋደል</a:t>
            </a:r>
            <a:r>
              <a:rPr lang="en-US" dirty="0" smtClean="0"/>
              <a:t>-             </a:t>
            </a:r>
            <a:r>
              <a:rPr lang="en-US" dirty="0" err="1" smtClean="0"/>
              <a:t>አጋደል</a:t>
            </a:r>
            <a:r>
              <a:rPr lang="en-US" dirty="0" smtClean="0"/>
              <a:t>-</a:t>
            </a:r>
          </a:p>
          <a:p>
            <a:pPr algn="just"/>
            <a:r>
              <a:rPr lang="en-US" dirty="0" err="1" smtClean="0"/>
              <a:t>ተዳራጊ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/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ከሌላ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/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መዳረግን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 </a:t>
            </a:r>
            <a:r>
              <a:rPr lang="en-US" dirty="0" err="1" smtClean="0"/>
              <a:t>የሚመሰረተው</a:t>
            </a:r>
            <a:r>
              <a:rPr lang="en-US" dirty="0" smtClean="0"/>
              <a:t> </a:t>
            </a:r>
            <a:r>
              <a:rPr lang="en-US" dirty="0" err="1" smtClean="0"/>
              <a:t>በዳራጊ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/ተ/ን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 algn="just">
              <a:buNone/>
            </a:pPr>
            <a:r>
              <a:rPr lang="en-US" dirty="0" smtClean="0"/>
              <a:t>                  </a:t>
            </a:r>
            <a:r>
              <a:rPr lang="en-US" u="sng" dirty="0" err="1" smtClean="0"/>
              <a:t>ዳራጊ</a:t>
            </a:r>
            <a:r>
              <a:rPr lang="en-US" dirty="0" smtClean="0"/>
              <a:t>                      </a:t>
            </a:r>
            <a:r>
              <a:rPr lang="en-US" u="sng" dirty="0" err="1" smtClean="0"/>
              <a:t>ተዳራጊ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ጋደል</a:t>
            </a:r>
            <a:r>
              <a:rPr lang="en-US" dirty="0" smtClean="0"/>
              <a:t>-                     </a:t>
            </a:r>
            <a:r>
              <a:rPr lang="en-US" dirty="0" err="1" smtClean="0"/>
              <a:t>ተጋደል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ቃለድ</a:t>
            </a:r>
            <a:r>
              <a:rPr lang="en-US" dirty="0" smtClean="0"/>
              <a:t>-                    </a:t>
            </a:r>
            <a:r>
              <a:rPr lang="en-US" dirty="0" err="1" smtClean="0"/>
              <a:t>ተቃለድ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ካፈል</a:t>
            </a:r>
            <a:r>
              <a:rPr lang="en-US" dirty="0" smtClean="0"/>
              <a:t>-                     </a:t>
            </a:r>
            <a:r>
              <a:rPr lang="en-US" dirty="0" err="1" smtClean="0"/>
              <a:t>ተካፈል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ቃረን</a:t>
            </a:r>
            <a:r>
              <a:rPr lang="en-US" dirty="0" smtClean="0"/>
              <a:t>-                      </a:t>
            </a:r>
            <a:r>
              <a:rPr lang="en-US" dirty="0" err="1" smtClean="0"/>
              <a:t>ተቃረን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ፋለም</a:t>
            </a:r>
            <a:r>
              <a:rPr lang="en-US" dirty="0" smtClean="0"/>
              <a:t>-                     </a:t>
            </a:r>
            <a:r>
              <a:rPr lang="en-US" dirty="0" err="1" smtClean="0"/>
              <a:t>ተፋለም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ዋግ</a:t>
            </a:r>
            <a:r>
              <a:rPr lang="en-US" dirty="0" smtClean="0"/>
              <a:t>-                        </a:t>
            </a:r>
            <a:r>
              <a:rPr lang="en-US" dirty="0" err="1" smtClean="0"/>
              <a:t>ተዋግ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አዳራጊ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(ለ)፡-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እንዲደራረጉ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የሚሆን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u="sng" dirty="0" err="1" smtClean="0"/>
              <a:t>ተዳራጊ</a:t>
            </a:r>
            <a:r>
              <a:rPr lang="en-US" dirty="0" smtClean="0"/>
              <a:t>                    </a:t>
            </a:r>
            <a:r>
              <a:rPr lang="en-US" u="sng" dirty="0" err="1" smtClean="0"/>
              <a:t>አዳራጊ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ተጋደል</a:t>
            </a:r>
            <a:r>
              <a:rPr lang="en-US" dirty="0" smtClean="0"/>
              <a:t>-                  </a:t>
            </a:r>
            <a:r>
              <a:rPr lang="en-US" dirty="0" err="1" smtClean="0"/>
              <a:t>አጋደል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ተፋለም</a:t>
            </a:r>
            <a:r>
              <a:rPr lang="en-US" dirty="0" smtClean="0"/>
              <a:t>-                 </a:t>
            </a:r>
            <a:r>
              <a:rPr lang="en-US" dirty="0" err="1" smtClean="0"/>
              <a:t>አፋለም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ተጣል</a:t>
            </a:r>
            <a:r>
              <a:rPr lang="en-US" dirty="0" smtClean="0"/>
              <a:t>-                    </a:t>
            </a:r>
            <a:r>
              <a:rPr lang="en-US" dirty="0" err="1" smtClean="0"/>
              <a:t>አጣል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</a:t>
            </a:r>
            <a:r>
              <a:rPr lang="am-ET" dirty="0" smtClean="0"/>
              <a:t>ኧ</a:t>
            </a:r>
            <a:r>
              <a:rPr lang="en-US" dirty="0" smtClean="0"/>
              <a:t>/ </a:t>
            </a:r>
            <a:r>
              <a:rPr lang="en-US" dirty="0" err="1" smtClean="0"/>
              <a:t>ትጠፋለች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ተናባቢ</a:t>
            </a:r>
            <a:r>
              <a:rPr lang="en-US" dirty="0" smtClean="0"/>
              <a:t> </a:t>
            </a:r>
            <a:r>
              <a:rPr lang="en-US" dirty="0" err="1" smtClean="0"/>
              <a:t>ስለሚፈቀድ</a:t>
            </a:r>
            <a:r>
              <a:rPr lang="en-US" dirty="0" smtClean="0"/>
              <a:t> /ት/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ከመጀመሪያው</a:t>
            </a:r>
            <a:r>
              <a:rPr lang="en-US" dirty="0" smtClean="0"/>
              <a:t> </a:t>
            </a:r>
            <a:r>
              <a:rPr lang="en-US" dirty="0" err="1" smtClean="0"/>
              <a:t>ድምፅ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ትመሳሰላለች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ደራራጊ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ተደጋግሞ</a:t>
            </a:r>
            <a:r>
              <a:rPr lang="en-US" dirty="0" smtClean="0"/>
              <a:t> </a:t>
            </a:r>
            <a:r>
              <a:rPr lang="en-US" dirty="0" err="1" smtClean="0"/>
              <a:t>የሚፈፀም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 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u="sng" dirty="0" err="1" smtClean="0"/>
              <a:t>ስር</a:t>
            </a:r>
            <a:r>
              <a:rPr lang="en-US" dirty="0" smtClean="0"/>
              <a:t>                 </a:t>
            </a:r>
            <a:r>
              <a:rPr lang="en-US" u="sng" dirty="0" err="1" smtClean="0"/>
              <a:t>ደራራጊ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ስ-ብ-ር              </a:t>
            </a:r>
            <a:r>
              <a:rPr lang="en-US" dirty="0" err="1" smtClean="0"/>
              <a:t>ሰባበር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ቅ-ል-ድ             </a:t>
            </a:r>
            <a:r>
              <a:rPr lang="en-US" dirty="0" err="1" smtClean="0"/>
              <a:t>ቀላለድ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ስ-ድ-ብ             </a:t>
            </a:r>
            <a:r>
              <a:rPr lang="en-US" dirty="0" err="1" smtClean="0"/>
              <a:t>ሰዳደብ</a:t>
            </a:r>
            <a:r>
              <a:rPr lang="en-US" dirty="0" smtClean="0"/>
              <a:t>-</a:t>
            </a:r>
          </a:p>
          <a:p>
            <a:pPr algn="just"/>
            <a:r>
              <a:rPr lang="en-US" dirty="0" err="1" smtClean="0"/>
              <a:t>አደራራጊ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(ሀ)፡- </a:t>
            </a:r>
            <a:r>
              <a:rPr lang="en-US" dirty="0" err="1" smtClean="0"/>
              <a:t>ደጋግሞ</a:t>
            </a:r>
            <a:r>
              <a:rPr lang="en-US" dirty="0" smtClean="0"/>
              <a:t> </a:t>
            </a:r>
            <a:r>
              <a:rPr lang="en-US" dirty="0" err="1" smtClean="0"/>
              <a:t>ተባባሪ</a:t>
            </a:r>
            <a:r>
              <a:rPr lang="en-US" dirty="0" smtClean="0"/>
              <a:t> </a:t>
            </a:r>
            <a:r>
              <a:rPr lang="en-US" dirty="0" err="1" smtClean="0"/>
              <a:t>መሆንን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 /አ/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ምዕላድ</a:t>
            </a:r>
            <a:r>
              <a:rPr lang="en-US" dirty="0" smtClean="0"/>
              <a:t> </a:t>
            </a:r>
            <a:r>
              <a:rPr lang="en-US" dirty="0" err="1" smtClean="0"/>
              <a:t>በደራራጊ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በማስገባት</a:t>
            </a:r>
            <a:r>
              <a:rPr lang="en-US" dirty="0" smtClean="0"/>
              <a:t> </a:t>
            </a:r>
            <a:r>
              <a:rPr lang="en-US" dirty="0" err="1" smtClean="0"/>
              <a:t>ይመሰረታል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u="sng" dirty="0" err="1" smtClean="0"/>
              <a:t>ደራራጊ</a:t>
            </a:r>
            <a:r>
              <a:rPr lang="en-US" dirty="0" smtClean="0"/>
              <a:t>                 </a:t>
            </a:r>
            <a:r>
              <a:rPr lang="en-US" u="sng" dirty="0" err="1" smtClean="0"/>
              <a:t>አደራራጊ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ገዳደል</a:t>
            </a:r>
            <a:r>
              <a:rPr lang="en-US" dirty="0" smtClean="0"/>
              <a:t>-                 </a:t>
            </a:r>
            <a:r>
              <a:rPr lang="en-US" dirty="0" err="1" smtClean="0"/>
              <a:t>አገዳደል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ሰባበር</a:t>
            </a:r>
            <a:r>
              <a:rPr lang="en-US" dirty="0" smtClean="0"/>
              <a:t>-                 </a:t>
            </a:r>
            <a:r>
              <a:rPr lang="en-US" dirty="0" err="1" smtClean="0"/>
              <a:t>አሰባበር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ፈላለጥ</a:t>
            </a:r>
            <a:r>
              <a:rPr lang="en-US" dirty="0" smtClean="0"/>
              <a:t>-                 </a:t>
            </a:r>
            <a:r>
              <a:rPr lang="en-US" dirty="0" err="1" smtClean="0"/>
              <a:t>አፈላለጥ</a:t>
            </a:r>
            <a:r>
              <a:rPr lang="en-US" dirty="0" smtClean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ተደራራጊ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፡- </a:t>
            </a:r>
            <a:r>
              <a:rPr lang="en-US" dirty="0" err="1" smtClean="0"/>
              <a:t>በደራራጊ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/ተ-/ን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ይመሰረታል</a:t>
            </a:r>
            <a:r>
              <a:rPr lang="en-US" dirty="0" smtClean="0"/>
              <a:t>፡፡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ርስበርስ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መደራረጋቸውን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</a:t>
            </a:r>
            <a:r>
              <a:rPr lang="en-US" u="sng" dirty="0" err="1" smtClean="0"/>
              <a:t>ደራራጊ</a:t>
            </a:r>
            <a:r>
              <a:rPr lang="en-US" dirty="0" smtClean="0"/>
              <a:t>              </a:t>
            </a:r>
            <a:r>
              <a:rPr lang="en-US" u="sng" dirty="0" err="1" smtClean="0"/>
              <a:t>ተደራራጊ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ገዳደል</a:t>
            </a:r>
            <a:r>
              <a:rPr lang="en-US" dirty="0" smtClean="0"/>
              <a:t>-             </a:t>
            </a:r>
            <a:r>
              <a:rPr lang="en-US" dirty="0" err="1" smtClean="0"/>
              <a:t>ተገዳደል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ፈራረም</a:t>
            </a:r>
            <a:r>
              <a:rPr lang="en-US" dirty="0" smtClean="0"/>
              <a:t>-            </a:t>
            </a:r>
            <a:r>
              <a:rPr lang="en-US" dirty="0" err="1" smtClean="0"/>
              <a:t>ተፈራረም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ሰዳደብ</a:t>
            </a:r>
            <a:r>
              <a:rPr lang="en-US" dirty="0" smtClean="0"/>
              <a:t>-             </a:t>
            </a:r>
            <a:r>
              <a:rPr lang="en-US" dirty="0" err="1" smtClean="0"/>
              <a:t>ተሰዳደብ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ፈላለግ</a:t>
            </a:r>
            <a:r>
              <a:rPr lang="en-US" dirty="0" smtClean="0"/>
              <a:t>-               </a:t>
            </a:r>
            <a:r>
              <a:rPr lang="en-US" dirty="0" err="1" smtClean="0"/>
              <a:t>ተፈላለግ</a:t>
            </a:r>
            <a:r>
              <a:rPr lang="en-US" dirty="0" smtClean="0"/>
              <a:t>-</a:t>
            </a:r>
          </a:p>
          <a:p>
            <a:pPr algn="just"/>
            <a:r>
              <a:rPr lang="en-US" dirty="0" err="1" smtClean="0"/>
              <a:t>አደራራጊ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(ለ)፡- </a:t>
            </a:r>
            <a:r>
              <a:rPr lang="en-US" dirty="0" err="1" smtClean="0"/>
              <a:t>በደራራጊ</a:t>
            </a:r>
            <a:r>
              <a:rPr lang="en-US" dirty="0" smtClean="0"/>
              <a:t> </a:t>
            </a:r>
            <a:r>
              <a:rPr lang="en-US" dirty="0" err="1" smtClean="0"/>
              <a:t>አመድ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/አ-/ን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ይመሰረታል</a:t>
            </a:r>
            <a:r>
              <a:rPr lang="en-US" dirty="0" smtClean="0"/>
              <a:t>፡፡ </a:t>
            </a:r>
            <a:r>
              <a:rPr lang="en-US" dirty="0" err="1" smtClean="0"/>
              <a:t>ከሁለት</a:t>
            </a:r>
            <a:r>
              <a:rPr lang="en-US" dirty="0" smtClean="0"/>
              <a:t> </a:t>
            </a:r>
            <a:r>
              <a:rPr lang="en-US" dirty="0" err="1" smtClean="0"/>
              <a:t>የበለጡ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እንዲደራረጉ</a:t>
            </a:r>
            <a:r>
              <a:rPr lang="en-US" dirty="0" smtClean="0"/>
              <a:t> </a:t>
            </a:r>
            <a:r>
              <a:rPr lang="en-US" dirty="0" err="1" smtClean="0"/>
              <a:t>ማድረግን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u="sng" dirty="0" err="1" smtClean="0"/>
              <a:t>ደራራጊ</a:t>
            </a:r>
            <a:r>
              <a:rPr lang="en-US" dirty="0" smtClean="0"/>
              <a:t>                </a:t>
            </a:r>
            <a:r>
              <a:rPr lang="en-US" u="sng" dirty="0" err="1" smtClean="0"/>
              <a:t>ተደራራጊ</a:t>
            </a:r>
            <a:r>
              <a:rPr lang="en-US" dirty="0" smtClean="0"/>
              <a:t>             </a:t>
            </a:r>
            <a:r>
              <a:rPr lang="en-US" u="sng" dirty="0" smtClean="0"/>
              <a:t> </a:t>
            </a:r>
            <a:r>
              <a:rPr lang="en-US" u="sng" dirty="0" err="1" smtClean="0"/>
              <a:t>አደራራጊ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ገዳደል</a:t>
            </a:r>
            <a:r>
              <a:rPr lang="en-US" dirty="0" smtClean="0"/>
              <a:t>-                </a:t>
            </a:r>
            <a:r>
              <a:rPr lang="en-US" dirty="0" err="1" smtClean="0"/>
              <a:t>ተገዳደል</a:t>
            </a:r>
            <a:r>
              <a:rPr lang="en-US" dirty="0" smtClean="0"/>
              <a:t>-              </a:t>
            </a:r>
            <a:r>
              <a:rPr lang="en-US" dirty="0" err="1" smtClean="0"/>
              <a:t>አገዳደል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ደባደብ</a:t>
            </a:r>
            <a:r>
              <a:rPr lang="en-US" dirty="0" smtClean="0"/>
              <a:t>-               </a:t>
            </a:r>
            <a:r>
              <a:rPr lang="en-US" dirty="0" err="1" smtClean="0"/>
              <a:t>ተደባደብ</a:t>
            </a:r>
            <a:r>
              <a:rPr lang="en-US" dirty="0" smtClean="0"/>
              <a:t>-             </a:t>
            </a:r>
            <a:r>
              <a:rPr lang="en-US" dirty="0" err="1" smtClean="0"/>
              <a:t>አደባበደብ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ቀዳደም</a:t>
            </a:r>
            <a:r>
              <a:rPr lang="en-US" dirty="0" smtClean="0"/>
              <a:t>-               </a:t>
            </a:r>
            <a:r>
              <a:rPr lang="en-US" dirty="0" err="1" smtClean="0"/>
              <a:t>ተቀዳደም</a:t>
            </a:r>
            <a:r>
              <a:rPr lang="en-US" dirty="0" smtClean="0"/>
              <a:t>-            </a:t>
            </a:r>
            <a:r>
              <a:rPr lang="en-US" dirty="0" err="1" smtClean="0"/>
              <a:t>አቀዳደም</a:t>
            </a:r>
            <a:r>
              <a:rPr lang="en-US" dirty="0" smtClean="0"/>
              <a:t>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የባህርይ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ሆነ</a:t>
            </a:r>
            <a:r>
              <a:rPr lang="en-US" dirty="0" smtClean="0"/>
              <a:t>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የተለመደ</a:t>
            </a:r>
            <a:r>
              <a:rPr lang="en-US" dirty="0" smtClean="0"/>
              <a:t> </a:t>
            </a:r>
            <a:r>
              <a:rPr lang="en-US" dirty="0" err="1" smtClean="0"/>
              <a:t>ባህሪ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የሚፈፀም</a:t>
            </a:r>
            <a:r>
              <a:rPr lang="en-US" dirty="0" smtClean="0"/>
              <a:t> </a:t>
            </a:r>
            <a:r>
              <a:rPr lang="en-US" dirty="0" err="1" smtClean="0"/>
              <a:t>ድርጊትን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በአመሰራረቱ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በቅርፁ</a:t>
            </a:r>
            <a:r>
              <a:rPr lang="en-US" dirty="0" smtClean="0"/>
              <a:t> </a:t>
            </a:r>
            <a:r>
              <a:rPr lang="en-US" dirty="0" err="1" smtClean="0"/>
              <a:t>ከተዳራጊ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ተመሳሳይ</a:t>
            </a:r>
            <a:r>
              <a:rPr lang="en-US" dirty="0" smtClean="0"/>
              <a:t> </a:t>
            </a:r>
            <a:r>
              <a:rPr lang="en-US" dirty="0" err="1" smtClean="0"/>
              <a:t>ሲሆኑ</a:t>
            </a:r>
            <a:r>
              <a:rPr lang="en-US" dirty="0" smtClean="0"/>
              <a:t> </a:t>
            </a:r>
            <a:r>
              <a:rPr lang="en-US" dirty="0" err="1" smtClean="0"/>
              <a:t>በትርጉም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algn="just"/>
            <a:r>
              <a:rPr lang="en-US" dirty="0" err="1" smtClean="0"/>
              <a:t>የሚመሰረቱት</a:t>
            </a:r>
            <a:r>
              <a:rPr lang="en-US" dirty="0" smtClean="0"/>
              <a:t> </a:t>
            </a:r>
            <a:r>
              <a:rPr lang="en-US" dirty="0" err="1" smtClean="0"/>
              <a:t>በዳራጊ</a:t>
            </a:r>
            <a:r>
              <a:rPr lang="en-US" dirty="0" smtClean="0"/>
              <a:t> </a:t>
            </a:r>
            <a:r>
              <a:rPr lang="en-US" dirty="0" err="1" smtClean="0"/>
              <a:t>አምድ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algn="just">
              <a:buNone/>
            </a:pPr>
            <a:r>
              <a:rPr lang="en-US" dirty="0" smtClean="0"/>
              <a:t>                 </a:t>
            </a:r>
            <a:r>
              <a:rPr lang="en-US" u="sng" dirty="0" err="1" smtClean="0"/>
              <a:t>ዳራጊ</a:t>
            </a:r>
            <a:r>
              <a:rPr lang="en-US" dirty="0" smtClean="0"/>
              <a:t>              </a:t>
            </a:r>
            <a:r>
              <a:rPr lang="en-US" u="sng" dirty="0" err="1" smtClean="0"/>
              <a:t>የባህርይ</a:t>
            </a:r>
            <a:r>
              <a:rPr lang="en-US" u="sng" dirty="0" smtClean="0"/>
              <a:t> </a:t>
            </a:r>
            <a:r>
              <a:rPr lang="en-US" u="sng" dirty="0" err="1" smtClean="0"/>
              <a:t>አምድ</a:t>
            </a:r>
            <a:endParaRPr lang="en-US" u="sng" dirty="0" smtClean="0"/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ሳደብ</a:t>
            </a:r>
            <a:r>
              <a:rPr lang="en-US" dirty="0" smtClean="0"/>
              <a:t>-               </a:t>
            </a:r>
            <a:r>
              <a:rPr lang="en-US" dirty="0" err="1" smtClean="0"/>
              <a:t>ተሳደብ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ናገር</a:t>
            </a:r>
            <a:r>
              <a:rPr lang="en-US" dirty="0" smtClean="0"/>
              <a:t>-                 </a:t>
            </a:r>
            <a:r>
              <a:rPr lang="en-US" dirty="0" err="1" smtClean="0"/>
              <a:t>ተናገር</a:t>
            </a:r>
            <a:r>
              <a:rPr lang="en-US" dirty="0" smtClean="0"/>
              <a:t>-</a:t>
            </a:r>
          </a:p>
          <a:p>
            <a:pPr algn="just">
              <a:buNone/>
            </a:pPr>
            <a:r>
              <a:rPr lang="en-US" dirty="0" smtClean="0"/>
              <a:t>                 -</a:t>
            </a:r>
            <a:r>
              <a:rPr lang="en-US" dirty="0" err="1" smtClean="0"/>
              <a:t>ተናከስ</a:t>
            </a:r>
            <a:r>
              <a:rPr lang="en-US" dirty="0" smtClean="0"/>
              <a:t>-              </a:t>
            </a:r>
            <a:r>
              <a:rPr lang="en-US" dirty="0" err="1" smtClean="0"/>
              <a:t>ተናከስ</a:t>
            </a:r>
            <a:r>
              <a:rPr lang="en-US" dirty="0" smtClean="0"/>
              <a:t>-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1341-EA89-41EB-8523-CB979997B186}" type="slidenum">
              <a:rPr lang="en-US" smtClean="0"/>
              <a:pPr/>
              <a:t>99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59008</TotalTime>
  <Words>9291</Words>
  <Application>Microsoft Office PowerPoint</Application>
  <PresentationFormat>On-screen Show (4:3)</PresentationFormat>
  <Paragraphs>1305</Paragraphs>
  <Slides>105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6" baseType="lpstr">
      <vt:lpstr>Office Theme</vt:lpstr>
      <vt:lpstr>የአማርኛ ሥነድምፀ ልሳንና ሥነምዕላድ</vt:lpstr>
      <vt:lpstr>የንግግር ድምፅ</vt:lpstr>
      <vt:lpstr>…</vt:lpstr>
      <vt:lpstr> …</vt:lpstr>
      <vt:lpstr>የአማርኛ ተናባቢ ድምፆች አፈጣጠርና ባህሪያት</vt:lpstr>
      <vt:lpstr>…</vt:lpstr>
      <vt:lpstr>…</vt:lpstr>
      <vt:lpstr>…</vt:lpstr>
      <vt:lpstr>የአማርኛ አናባቢ ድምፆች አፈጣጠር</vt:lpstr>
      <vt:lpstr>የአማርኛ ንጥረ ድምፆችና ዘረ ድምፆች</vt:lpstr>
      <vt:lpstr>ንጥረ ድምፃዊና ዘረ ድምፃዊ አፃፃፍ</vt:lpstr>
      <vt:lpstr>የድምፆች ስርጭትና ቅንጅት</vt:lpstr>
      <vt:lpstr>…</vt:lpstr>
      <vt:lpstr>ጥያቄዎች</vt:lpstr>
      <vt:lpstr>ቀለም</vt:lpstr>
      <vt:lpstr>የቀለም እፀ መዋቅር</vt:lpstr>
      <vt:lpstr>ባለሁለት ቀለም                          </vt:lpstr>
      <vt:lpstr>በባለብዙ ቀለም ምዕላድ ውስጥ የቀለም መዋቅሩን ለመወሰን የሚከተሉትን የአወቃቀር ስረዓት መከተል ይገባል</vt:lpstr>
      <vt:lpstr>…</vt:lpstr>
      <vt:lpstr>መልመጃ</vt:lpstr>
      <vt:lpstr>ድምፀ ልሳናዊ ሂደቶች</vt:lpstr>
      <vt:lpstr>…</vt:lpstr>
      <vt:lpstr>…</vt:lpstr>
      <vt:lpstr>ተጨማሪ ምሳሌዎች</vt:lpstr>
      <vt:lpstr>…</vt:lpstr>
      <vt:lpstr>…</vt:lpstr>
      <vt:lpstr>…</vt:lpstr>
      <vt:lpstr>…</vt:lpstr>
      <vt:lpstr>…</vt:lpstr>
      <vt:lpstr>…</vt:lpstr>
      <vt:lpstr> …</vt:lpstr>
      <vt:lpstr>…</vt:lpstr>
      <vt:lpstr>…</vt:lpstr>
      <vt:lpstr>…</vt:lpstr>
      <vt:lpstr>…</vt:lpstr>
      <vt:lpstr>የአናባቢ ምስለት</vt:lpstr>
      <vt:lpstr>…</vt:lpstr>
      <vt:lpstr>…</vt:lpstr>
      <vt:lpstr>መልመጃ</vt:lpstr>
      <vt:lpstr>መልመጃ</vt:lpstr>
      <vt:lpstr>..</vt:lpstr>
      <vt:lpstr>..</vt:lpstr>
      <vt:lpstr>ስነ ምዕላድ</vt:lpstr>
      <vt:lpstr>…</vt:lpstr>
      <vt:lpstr>የቃልና የምዕላድ አንድነትና ልዩነት</vt:lpstr>
      <vt:lpstr>የአማርኛ ቃል ክፍሎች</vt:lpstr>
      <vt:lpstr>…</vt:lpstr>
      <vt:lpstr>…</vt:lpstr>
      <vt:lpstr>…</vt:lpstr>
      <vt:lpstr>…</vt:lpstr>
      <vt:lpstr>…</vt:lpstr>
      <vt:lpstr>…</vt:lpstr>
      <vt:lpstr>የቃላት ርባት ስረዓት</vt:lpstr>
      <vt:lpstr>…</vt:lpstr>
      <vt:lpstr>…</vt:lpstr>
      <vt:lpstr>…</vt:lpstr>
      <vt:lpstr>…</vt:lpstr>
      <vt:lpstr>የቅፅል ርባታ</vt:lpstr>
      <vt:lpstr>…</vt:lpstr>
      <vt:lpstr>የግስ ርባታ</vt:lpstr>
      <vt:lpstr>…</vt:lpstr>
      <vt:lpstr>…</vt:lpstr>
      <vt:lpstr>…</vt:lpstr>
      <vt:lpstr>…</vt:lpstr>
      <vt:lpstr>ግሶች ለጊዜ ሲረቡ</vt:lpstr>
      <vt:lpstr>…</vt:lpstr>
      <vt:lpstr>…</vt:lpstr>
      <vt:lpstr>ግሶች ለስልት ሲረቡ</vt:lpstr>
      <vt:lpstr>የቡድን ስራ</vt:lpstr>
      <vt:lpstr>የክፍል ስራ</vt:lpstr>
      <vt:lpstr>ቤት ወሰድ የቡድን ስራ</vt:lpstr>
      <vt:lpstr>የቃላት ምስረታ ስረዓት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የቅፅል ምስረታ</vt:lpstr>
      <vt:lpstr>…</vt:lpstr>
      <vt:lpstr>… </vt:lpstr>
      <vt:lpstr>…</vt:lpstr>
      <vt:lpstr>…</vt:lpstr>
      <vt:lpstr>…</vt:lpstr>
      <vt:lpstr>በጥመራ የሚመሰረቱ ቅፅሎች</vt:lpstr>
      <vt:lpstr>የግስ ምስረታ</vt:lpstr>
      <vt:lpstr>…</vt:lpstr>
      <vt:lpstr>…</vt:lpstr>
      <vt:lpstr>…</vt:lpstr>
      <vt:lpstr>…</vt:lpstr>
      <vt:lpstr>…</vt:lpstr>
      <vt:lpstr>…</vt:lpstr>
      <vt:lpstr>…</vt:lpstr>
      <vt:lpstr>የባህርይ አምድ</vt:lpstr>
      <vt:lpstr>አፀፋዊ አምድ</vt:lpstr>
      <vt:lpstr>የአደራረግ አምድ</vt:lpstr>
      <vt:lpstr>…</vt:lpstr>
      <vt:lpstr>የጥምር ግሶች አመሰራረት</vt:lpstr>
      <vt:lpstr>ውልድ ተውሳከ ግሶች</vt:lpstr>
      <vt:lpstr>በጥመራ የሚመሰረቱ ተውሳከ ግሶች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የአማርኛ ስነ ድምፀ ልሳንና ስነ ምዕላድ</dc:title>
  <dc:creator>HP</dc:creator>
  <cp:lastModifiedBy>user</cp:lastModifiedBy>
  <cp:revision>91</cp:revision>
  <dcterms:created xsi:type="dcterms:W3CDTF">2015-01-30T17:15:30Z</dcterms:created>
  <dcterms:modified xsi:type="dcterms:W3CDTF">2020-03-16T08:09:16Z</dcterms:modified>
</cp:coreProperties>
</file>