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ED084A-DB5A-49C3-94DB-DA0203FD9BA6}" type="datetimeFigureOut">
              <a:rPr lang="en-US" smtClean="0"/>
              <a:pPr/>
              <a:t>14-Jun-17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8E2AA7-1DA0-4A06-B8A0-746314C26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CHAPTER FIVE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GENDER AND STATUS</a:t>
            </a:r>
            <a:br>
              <a:rPr lang="en-US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Gender is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 condition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of being male or female , the appropriate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attitudes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roles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assigned to men and women by society.</a:t>
            </a:r>
          </a:p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Gender stratification describes an unequal distribution of rewards.</a:t>
            </a:r>
          </a:p>
          <a:p>
            <a:pPr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(socially valued resources, power, prestige and personal freedom) between men and women . 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It means men and women do not have equal access to society’s resources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Males are provided with more power, prestige, privilege and respect than the female sexes.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Gender stratification has placed more men in positions of influential economic, social and political importance.</a:t>
            </a:r>
          </a:p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There are a few female sexes in high-ranking social, economic and political positions. Males have more decision making power than females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136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 CHAPTER FIVE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CHAPTER FIVE</dc:title>
  <dc:creator>DEGIFE</dc:creator>
  <cp:lastModifiedBy>DEGIFE</cp:lastModifiedBy>
  <cp:revision>8</cp:revision>
  <dcterms:created xsi:type="dcterms:W3CDTF">2017-05-28T11:16:20Z</dcterms:created>
  <dcterms:modified xsi:type="dcterms:W3CDTF">2017-06-14T17:50:57Z</dcterms:modified>
</cp:coreProperties>
</file>