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Ch-6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1905000"/>
            <a:ext cx="2209800" cy="43434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POULTRY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&amp;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GAME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Market Forms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1. </a:t>
            </a:r>
            <a:r>
              <a:rPr lang="en-US" b="1" dirty="0" smtClean="0"/>
              <a:t>Live Poultry</a:t>
            </a:r>
            <a:r>
              <a:rPr lang="en-US" dirty="0" smtClean="0"/>
              <a:t> – When selecting live poultry choose those hats are alert, well feathered, and well formed</a:t>
            </a:r>
          </a:p>
          <a:p>
            <a:r>
              <a:rPr lang="en-US" dirty="0" smtClean="0"/>
              <a:t>2. </a:t>
            </a:r>
            <a:r>
              <a:rPr lang="en-US" b="1" dirty="0" smtClean="0"/>
              <a:t>Whole Poultry </a:t>
            </a:r>
            <a:r>
              <a:rPr lang="en-US" dirty="0" smtClean="0"/>
              <a:t>– Hunted birds, similar to the form of live poultry but no longer alive</a:t>
            </a:r>
          </a:p>
          <a:p>
            <a:r>
              <a:rPr lang="en-US" dirty="0" smtClean="0"/>
              <a:t>3. </a:t>
            </a:r>
            <a:r>
              <a:rPr lang="en-US" b="1" dirty="0" smtClean="0"/>
              <a:t>Dressed Poultry</a:t>
            </a:r>
            <a:r>
              <a:rPr lang="en-US" dirty="0" smtClean="0"/>
              <a:t> – These are slaughtered poultry with head, feet and viscera intact. Blood and feathers are removed</a:t>
            </a:r>
          </a:p>
          <a:p>
            <a:r>
              <a:rPr lang="en-US" dirty="0" smtClean="0"/>
              <a:t>4. </a:t>
            </a:r>
            <a:r>
              <a:rPr lang="en-US" b="1" dirty="0" smtClean="0"/>
              <a:t>Ready to Cook</a:t>
            </a:r>
            <a:r>
              <a:rPr lang="en-US" dirty="0" smtClean="0"/>
              <a:t> – slaughtered birds that have been </a:t>
            </a:r>
            <a:r>
              <a:rPr lang="en-US" dirty="0" err="1" smtClean="0"/>
              <a:t>defeathered</a:t>
            </a:r>
            <a:r>
              <a:rPr lang="en-US" dirty="0" smtClean="0"/>
              <a:t>, visceral organs, feet, head removed ready for cooking.</a:t>
            </a:r>
          </a:p>
          <a:p>
            <a:r>
              <a:rPr lang="en-US" dirty="0" smtClean="0"/>
              <a:t>5. </a:t>
            </a:r>
            <a:r>
              <a:rPr lang="en-US" b="1" dirty="0" smtClean="0"/>
              <a:t>Poultry Parts</a:t>
            </a:r>
            <a:r>
              <a:rPr lang="en-US" dirty="0" smtClean="0"/>
              <a:t> – Several pieces of poultry parts is usually packed in one package (thighs, wings, breast, liver, gizzard)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Cuts of poultry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85975" y="1610519"/>
            <a:ext cx="497205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Cuts of poultry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To show parts from the main word document</a:t>
            </a:r>
          </a:p>
          <a:p>
            <a:r>
              <a:rPr lang="en-US" smtClean="0">
                <a:solidFill>
                  <a:srgbClr val="002060"/>
                </a:solidFill>
              </a:rPr>
              <a:t>Please wait……..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Storing of poultry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Fresh, raw chicken can be stored in its original wrap for up to 2 days in the coldest part of the refrigerator. </a:t>
            </a:r>
          </a:p>
          <a:p>
            <a:pPr lvl="0"/>
            <a:r>
              <a:rPr lang="en-US" dirty="0" smtClean="0"/>
              <a:t>Not plan to use it within2 days after purchasing. You can freeze most chicken in its </a:t>
            </a:r>
            <a:r>
              <a:rPr lang="en-US" dirty="0" smtClean="0">
                <a:solidFill>
                  <a:srgbClr val="FF0000"/>
                </a:solidFill>
              </a:rPr>
              <a:t>original packaging </a:t>
            </a:r>
            <a:r>
              <a:rPr lang="en-US" dirty="0" smtClean="0"/>
              <a:t>safely for up to </a:t>
            </a:r>
            <a:r>
              <a:rPr lang="en-US" dirty="0" smtClean="0">
                <a:solidFill>
                  <a:srgbClr val="FF0000"/>
                </a:solidFill>
              </a:rPr>
              <a:t>two months</a:t>
            </a:r>
            <a:r>
              <a:rPr lang="en-US" dirty="0" smtClean="0"/>
              <a:t>; if you plan to freeze it </a:t>
            </a:r>
            <a:r>
              <a:rPr lang="en-US" dirty="0" smtClean="0">
                <a:solidFill>
                  <a:srgbClr val="FF0000"/>
                </a:solidFill>
              </a:rPr>
              <a:t>longer, consider double- wrapping or rewrapping with freezer paper, aluminum foil, or plastic wrap</a:t>
            </a:r>
            <a:r>
              <a:rPr lang="en-US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Divide the chicken </a:t>
            </a:r>
            <a:r>
              <a:rPr lang="en-US" dirty="0" smtClean="0"/>
              <a:t>into efficient, meal-size portions and package for freezing.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Airtight packaging </a:t>
            </a:r>
            <a:r>
              <a:rPr lang="en-US" dirty="0" smtClean="0"/>
              <a:t>is the key to freezing chicken successfully. When freezing </a:t>
            </a:r>
            <a:r>
              <a:rPr lang="en-US" dirty="0" smtClean="0">
                <a:solidFill>
                  <a:srgbClr val="00B050"/>
                </a:solidFill>
              </a:rPr>
              <a:t>whole chickens, remove and rinse giblets (if any) and pat dry with paper towels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Trim away any excess fat </a:t>
            </a:r>
            <a:r>
              <a:rPr lang="en-US" dirty="0" smtClean="0"/>
              <a:t>from the chicken. </a:t>
            </a:r>
            <a:r>
              <a:rPr lang="en-US" dirty="0" smtClean="0">
                <a:solidFill>
                  <a:srgbClr val="FF0000"/>
                </a:solidFill>
              </a:rPr>
              <a:t>Tightly wrap, label, date, and freeze both chicken and giblets in separate freezer</a:t>
            </a:r>
            <a:r>
              <a:rPr lang="en-US" dirty="0" smtClean="0"/>
              <a:t>-strength plastic, paper, or foil wraps. </a:t>
            </a:r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Thaw frozen chicken</a:t>
            </a:r>
            <a:r>
              <a:rPr lang="en-US" dirty="0" smtClean="0"/>
              <a:t>, wrapped, in the refrigerator for best results.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Cooking poultry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Poultry can be cooked in any of the methods either as a </a:t>
            </a:r>
            <a:r>
              <a:rPr lang="en-US" dirty="0" smtClean="0">
                <a:solidFill>
                  <a:srgbClr val="FF0000"/>
                </a:solidFill>
              </a:rPr>
              <a:t>moist heat or even dry heat method</a:t>
            </a:r>
            <a:r>
              <a:rPr lang="en-US" dirty="0" smtClean="0"/>
              <a:t> as the meat is suitable for cooking using any methods. </a:t>
            </a:r>
            <a:r>
              <a:rPr lang="en-US" b="1" dirty="0" smtClean="0"/>
              <a:t>Some of the methods are as follows: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Baking, poaching, braising, browning, frying, grilling and roasting etc.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Thank you so much..!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your listening</a:t>
            </a:r>
          </a:p>
          <a:p>
            <a:r>
              <a:rPr lang="en-US" dirty="0" smtClean="0"/>
              <a:t>Ch-6 is completed</a:t>
            </a:r>
          </a:p>
          <a:p>
            <a:r>
              <a:rPr lang="en-US" dirty="0" smtClean="0"/>
              <a:t>Are you happy???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Definition-Poultry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Poultry is the catch-all term for </a:t>
            </a:r>
            <a:r>
              <a:rPr lang="en-US" dirty="0" smtClean="0">
                <a:solidFill>
                  <a:srgbClr val="FF0000"/>
                </a:solidFill>
              </a:rPr>
              <a:t>domesticated birds </a:t>
            </a:r>
            <a:r>
              <a:rPr lang="en-US" dirty="0" smtClean="0"/>
              <a:t>that are </a:t>
            </a:r>
            <a:r>
              <a:rPr lang="en-US" dirty="0" smtClean="0">
                <a:solidFill>
                  <a:srgbClr val="00B050"/>
                </a:solidFill>
              </a:rPr>
              <a:t>meaty enough to eat.  </a:t>
            </a:r>
          </a:p>
          <a:p>
            <a:r>
              <a:rPr lang="en-US" dirty="0" smtClean="0"/>
              <a:t>Poultry tends to be </a:t>
            </a:r>
            <a:r>
              <a:rPr lang="en-US" dirty="0" smtClean="0">
                <a:solidFill>
                  <a:srgbClr val="FF0000"/>
                </a:solidFill>
              </a:rPr>
              <a:t>lower in saturated fat </a:t>
            </a:r>
            <a:r>
              <a:rPr lang="en-US" dirty="0" smtClean="0"/>
              <a:t>than other meats, so it's a good choice for health or weight.  </a:t>
            </a:r>
          </a:p>
          <a:p>
            <a:r>
              <a:rPr lang="en-US" dirty="0" smtClean="0"/>
              <a:t>The fat can be </a:t>
            </a:r>
            <a:r>
              <a:rPr lang="en-US" dirty="0" smtClean="0">
                <a:solidFill>
                  <a:srgbClr val="FF0000"/>
                </a:solidFill>
              </a:rPr>
              <a:t>still more lowered by removing the skin </a:t>
            </a:r>
            <a:r>
              <a:rPr lang="en-US" dirty="0" smtClean="0"/>
              <a:t>and by using light meat from the breast instead of the darker meat from the thighs and legs.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Younger birds </a:t>
            </a:r>
            <a:r>
              <a:rPr lang="en-US" dirty="0" smtClean="0"/>
              <a:t>are </a:t>
            </a:r>
            <a:r>
              <a:rPr lang="en-US" dirty="0" err="1" smtClean="0"/>
              <a:t>tenderer</a:t>
            </a:r>
            <a:r>
              <a:rPr lang="en-US" dirty="0" smtClean="0"/>
              <a:t> than older ones, so they're best for grilling, roasting, and frying</a:t>
            </a:r>
            <a:r>
              <a:rPr lang="en-US" dirty="0" smtClean="0">
                <a:solidFill>
                  <a:srgbClr val="FF0000"/>
                </a:solidFill>
              </a:rPr>
              <a:t>.  Older, tougher </a:t>
            </a:r>
            <a:r>
              <a:rPr lang="en-US" dirty="0" smtClean="0"/>
              <a:t>birds do better if they're cooked in stews or soups.  </a:t>
            </a:r>
          </a:p>
          <a:p>
            <a:endParaRPr lang="en-US" dirty="0"/>
          </a:p>
        </p:txBody>
      </p:sp>
      <p:pic>
        <p:nvPicPr>
          <p:cNvPr id="1026" name="Picture 2" descr="C:\Users\t\Desktop\Chicken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3886200"/>
            <a:ext cx="2895600" cy="2971800"/>
          </a:xfrm>
          <a:prstGeom prst="rect">
            <a:avLst/>
          </a:prstGeom>
          <a:noFill/>
        </p:spPr>
      </p:pic>
      <p:sp>
        <p:nvSpPr>
          <p:cNvPr id="1028" name="AutoShape 4" descr="Image result for images related to poul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images related to poul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images related to poul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Image result for images related to poul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5" name="Picture 11" descr="C:\Users\t\Desktop\Chicken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219200"/>
            <a:ext cx="3048000" cy="2457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Definition-Game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Game is </a:t>
            </a:r>
            <a:r>
              <a:rPr lang="en-US" dirty="0" smtClean="0">
                <a:solidFill>
                  <a:srgbClr val="FF0000"/>
                </a:solidFill>
              </a:rPr>
              <a:t>any animal hunted for food </a:t>
            </a:r>
            <a:r>
              <a:rPr lang="en-US" dirty="0" smtClean="0"/>
              <a:t>or not normally domesticated .   </a:t>
            </a:r>
          </a:p>
          <a:p>
            <a:r>
              <a:rPr lang="en-US" dirty="0" smtClean="0"/>
              <a:t>The type and range of animals inhabit and </a:t>
            </a:r>
            <a:r>
              <a:rPr lang="en-US" dirty="0" smtClean="0">
                <a:solidFill>
                  <a:srgbClr val="FF0000"/>
                </a:solidFill>
              </a:rPr>
              <a:t>hunted for food varies </a:t>
            </a:r>
            <a:r>
              <a:rPr lang="en-US" dirty="0" smtClean="0"/>
              <a:t>in different parts of the world. This will be influenced by </a:t>
            </a:r>
            <a:r>
              <a:rPr lang="en-US" dirty="0" smtClean="0">
                <a:solidFill>
                  <a:srgbClr val="00B050"/>
                </a:solidFill>
              </a:rPr>
              <a:t>climate, animal diversity, local taste and locally accepted view </a:t>
            </a:r>
            <a:r>
              <a:rPr lang="en-US" dirty="0" smtClean="0"/>
              <a:t>about what can or cannot be legitimately hunted. </a:t>
            </a:r>
          </a:p>
          <a:p>
            <a:r>
              <a:rPr lang="en-US" dirty="0" smtClean="0"/>
              <a:t>In Africa, wild animals hunted for their meat are called </a:t>
            </a:r>
            <a:r>
              <a:rPr lang="en-US" dirty="0" smtClean="0">
                <a:solidFill>
                  <a:srgbClr val="FF0000"/>
                </a:solidFill>
              </a:rPr>
              <a:t>bush meat</a:t>
            </a:r>
            <a:r>
              <a:rPr lang="en-US" dirty="0" smtClean="0"/>
              <a:t>. As it is </a:t>
            </a:r>
            <a:r>
              <a:rPr lang="en-US" dirty="0" smtClean="0">
                <a:solidFill>
                  <a:srgbClr val="FF0000"/>
                </a:solidFill>
              </a:rPr>
              <a:t>less fatty than poultry </a:t>
            </a:r>
            <a:r>
              <a:rPr lang="en-US" dirty="0" smtClean="0"/>
              <a:t>or meat, game is easily digested, with the exception of water fowl, which has oily flesh. </a:t>
            </a:r>
          </a:p>
          <a:p>
            <a:r>
              <a:rPr lang="en-US" dirty="0" smtClean="0"/>
              <a:t>Game is useful for </a:t>
            </a:r>
            <a:r>
              <a:rPr lang="en-US" dirty="0" smtClean="0">
                <a:solidFill>
                  <a:srgbClr val="FF0000"/>
                </a:solidFill>
              </a:rPr>
              <a:t>building and repairing body tissues and for energy. </a:t>
            </a:r>
          </a:p>
          <a:p>
            <a:endParaRPr lang="en-US" dirty="0"/>
          </a:p>
        </p:txBody>
      </p:sp>
      <p:sp>
        <p:nvSpPr>
          <p:cNvPr id="15362" name="AutoShape 2" descr="data:image/jpeg;base64,/9j/4AAQSkZJRgABAQAAAQABAAD/2wCEAAkGBxMTEhUSExIVFRUXFRUVGBcVGBUXFRgXFRcWFhUVFxUYHSggGBolHRcWITEhJSkrLi4uGB8zODMtNygtLisBCgoKDg0OGxAQGy0lHyUtLS0tLS0tLS0tLS0tLS0tLS0tLS0tLi0tLS0tLS0tLS0tLS0tLS0tLS0tLS0tLS0tLf/AABEIAKgBLAMBIgACEQEDEQH/xAAbAAACAwEBAQAAAAAAAAAAAAADBAECBQAGB//EAEEQAAIBAwMBBwEGBAUDAQkAAAECEQADIQQSMUEFEyJRYXGBMgYUI0KRoVJiscEzctHh8IKS8VMHFRYkQ3ODotL/xAAZAQADAQEBAAAAAAAAAAAAAAABAgMABAX/xAAtEQACAgICAQMCBQQDAAAAAAAAAQIRAyESMUEEE1GBoSJhcZHwBTLB0UJSsf/aAAwDAQACEQMRAD8Aw0irGlbbmrm5XBZ1l5o6UmHo6PRYEHg0OoNyoDUnY+gitV2uUBjVYrcTcil+7WfdvU89uk71iqR0Tk7FmahlqI1o1R7RrphkJOJ33ip+8UtcQ1VLBpXPYUPpqKcsaietZYsGjWrZFbmY27bVZkmk9O5p6081OTHjsWuaehHTVqLbmiC0Kl7hT2zIXSelFXSitMIKlbdb3GD2zN+61RtMK1zbFAuU6mwONGeNPU91FM7qoadSFoWOKlWq91hQDcpuYtDKmpNLrdoyNSOQyRaKsK40MvWsJZzQWNSXoTvQ5Aospqd1B3VYms9mIa7Qbl+DUXTSzPRQtmmBXEUYiqlaRDgKNbrlszRAtBmINWSiKlXFul6GooLdT3dQz12+jZqIah9zNGirKaZ9ASFzpqq2mpwvVQaS2M4ozjoaImj9K0RVwwFbkDiAt9nCrP2eI4pyzdFTdvCuhNUJRktZiiWq6/cqi3Kk02MtDytXNcpZblSTUuJTkENyoF00OKHeuqoLEgACSScRTqIrkNd4aDcuVga+/qry/gDu06Fjtd/UD8o94rx93UXlaGdwwOQWMgjzE1eOMjLIfSpHnU815rsjtRnQE8gwfX1rWt6k1OWnQydqxm4tLuIooaasUo8WawApmzQgkUUCjRrCzSznNSxoUGj2AJFDc1dRQ7goaMUCzRglBVqJ3lbQAV1aTu2zOI/580/cYUk7iayAzTF6KuLopUiozUWmVsae7UK9KiZo9sGmAOW6sblLoTRBpyaRjJk75q4WqrYiiIwp0ayNtUuNFNbZoNyzNLyG4i5arK9FOmilytUp1omEL1ZWqiJUsIpeLsNhw1CuOaCbwqrXabiwWVZqspqsUnrL/wCVMnzB98f89fWqY4Sk6QspJKxrVdoJbEkz7f61naXtLUal9mlsXLpGSLaliB5mOPmKY7HsaZLqvqJdFMhIDK5AAAaTG3IbylgCa07v2u12rvjTaMDTKzwFsIoMebvGAPPFdCwRRF5GxC59ie0XHeakpp0Ez3txQQAAfpBPP9jV7X2fspDDUNeCkSpXbbJBO0xOY5zXne3bjpqLlt7x1DW7jpuuXG+pTBYFj6R8U/odTdWCbb7OjbSVPpPE4pnFVSFTd2ejZqxO1+zbd2ZUbv4h9QjjNaKX5AMRImqXFmuanB0y9qSMrQ9nLbXaPck9TWglnFQENMgGK1pmSoXyKsb1SyE9KqbRoKZqIW5Rw9Vt2KIyUrYUilQTVytBuKaUJIaqO1QtujdxWZhRjQnNN3Epd0ooVgGu0o/pTVy1Qu7ooBuWEBpg2BFA0taGzFQlKjojGxIWvSii3XdalxS8hlFBraqKm5fUdaRk1V7RrGD3NVPAoO4zVEUzVrj1048V7bIzkN2bwFQ+qzxWej07YtTzTS4R6FXJhjdJFL7Sac7uMUdLYipe40tFFCzPVKm+kimbjAcwKGb48uvPA/1qmNZJ/wBqFnxj2zCv2mnFQlpvWtcj+vQVW8o6BuOv7/1rsj6bI+2jmeWPgzLjRic/260EWyBkDmSJOJwc+uBJ4jPJBcuafrEQOoHoQTH6/FcbUACcgsOpPmoAxLcefBzFdEMXBUSlPkxW4CZDCTPUwCdxxE/5/L2r1v8A7MFt2tLrNQLe+6jMJGWCBFZdpnwyScx09K86LZJ8pgbgQAYxifqEmZjzrV+yXbD6S4+62L2nvCHRNoYMQPECR4sYiRPPTOlAyZ8s3nk5JyT5k5JrT7D0Fy+8WyVAyzDoOnHJPlXp+0/sCHud5orovaYuN4+m9YUnPeW2zAzDD5869f2d2bas2xbtrCj5JPUk9TXn583ta8nRhxc9+DzGk7E2MG7x2P8ANB9+BWkLAFbTWwelBuWh5Vxy9Q5dnWsKXRkd2K4W5p65pvSotWKMclgcKFl0tVuWQK0msxSOotE0HKmHhoWFDuCmbGmNEOmrSkBQFVWua1NaKaURVSgFLzDwEbemor2Yo7vFLXr9Mm2wOKSFms+dJ3yBTouzVG0c81RPi9k+N9GW+ahbRrat6IVZtMoxTwyIVwZbTKJrQuDw8UKzaij3GxUG02XSdGUHM0ypHWufTzUGxHSa0mgxsmBRe7BFLMtNacAZpGMha9p4pf7tPFPam75UTQ2yecVSMtUTa2JW9F6UxZ00H0pzVX1twOWPA9vM9B61lXb7XD+WIyJhBnkn0A5row+nnl30ieTJGGvIfUahRwCePQf70o1926kKcACB/vVXucyQVnBJIHuoHPzVEceQ95Lf1rux4MUOlf6nLLLORcWAPq/TB/eji0YHAnzx+1KrcIzNWN0eZM1bkSof2zgEeWP96XuqB1odq6m6GdbYjlt5E+XgVm/aK0tP2gbQK/endDwti5ftbfMxctbSPTFFTvoNCVuwCu4XEkSYJO7HQYgmq2hyJySDx06jHE5HNNartIMTCJxG9lBuHidxELPqADSG7ODVY9bEYx935MQTkCAFEiQoMYiSx9hUG0VJz0wRJESNst1kA+XA9Kot09Z9zn+tSGHljmaZIBNsRtaTuAOQSCAfyzgke/Neg3GK8+pmcTXoLKHYJ8h/SvJ/qqS4v9f8Hd6K3Yxokmram3FX0CYqNVBMTXjWd9CUTVsCibVGaWu3FpkzM67qBSrvRReSqai4ORTtigg56CpWTzS663NM/eMcVts1pDCA+VK6lD603pnJ6VOptGlV2FmKVJNG+54p2zp88TRbl4LiqxvwI0vJkrom6A1dlIrU+8LHNZuocMcU0fxPYjVdFbTGgal80xbtx1phbSnrQ6ejVa2ZVjWmc0/b1gPNZY2k4pg6Tin4CqbNS26mj92CKzRaK8GjWbxmpuOyin8k3tOQcVDXIEEU4qFuRUamwoE1lVhZlsomr3+0No2IZbz5C/HU0vr9YANoMDgv5ewGT8VlO6kwq3Ixk7QT543YHpmu7B6Zf3T+i/2cuXM+o/uOG6BJeXYxwY99zHj2H6ChPdLMSVAHRVHhHlyc0JFXoCP2/vUlq7mzlLswAyKk3TGMV1lLZnebwETNpEuEDqSrOmPmjDS6ZiBb1viJACXdPeQk9Butd4JpHOgqIqbwBG7g8kRMda00uaTktfaPylbe0n1K3AY9Me9CsafU2Lm1DetO2JUvaDeWcT81p3b2tVD32kuXTBi66MxH+Ysrow+BS22GgKdqKq/g3bikCAv3XTBT5B2N1i3uwY8+dLp2ndye7suZn/Atgif/ALaih2dVdvnaEsE4wbekskweN6i2T8Gaa1V6/a8KWhpXaPFYv6hZj/8AMymng9gYrqu1Lrgq/dep7myr+f1BA370n3pOZn1rT7U1eqTa12wgc/TeL37tzHUO19hieoisrUau7dO+4zPA+ogAR6QIrpiybDJcq4uUmr+tXVjToUfsrJCjqdv6kV6zWKQIWvLdl30V1ZuhJ/TAH7z8VrXta9wgk7E8hya8X+pz5ZFH4X/p6Po1UW/k0U1W1YPPl1rObVszUyzpthR8nml1sha8+NeTqdhGUkZNKz5mmhdoLaUE80ejCOotmcUWypIzWrp9KoGaQ1r7eBTKnoDVbAJpQTTlu1ArJth90zinBroMRNO2ktCr8zSW6F5rtReWlL19TAnNWawDialQ9jKahI9aUOn3HMxXXdIBya0NFbXuyQ1XwY3N0ieSXFbEjpgFOaW0+iJBPNFu3InNX0N8n6a04Sx3YqakxDUKRij6e1KzNOdqhEXcRnyrz93tYA4oQ5SVo0qT2Bt6Er1NM2ruYM03Z9at92VjzQ5/I3D4C2bYOZxVlAmr29KBjdVvuo53UL+A8WSt+Kyu1u0M7EPox8vQetF12u/KnyfboP8AWsTeI/5Feh6X0l/jn9EcmfP/AMYivaN/YQFPA4gE56zGKp99J+lW/Vf/AODTtrs25fbwJuxliAqqB1ZzgD3rTT7O2goNzWWgSCQqS8+gJKyPXj1rony5EI1Rkae7P1hgfQj+mJ/SjIqFvEt/Z/ElsP8AqNwH7ikrxurgWkMmF/EBZ/UKPy+vFNNYVI73UWUbqtsm6V/zFVx8VNy8DUN3NLp8hdcisPyaizdsn/uAdf3ihrpdOw2vqbdt/Pablk+UXbJYj5QRRH7NUiF1WlvKRhXuG23uveqpX4MUsnZO6FRQrqYb8RLk/AwR8xQCO2e/t+FNei2zjdb1LNZM/lZEkp/1oBQrfZtq2Va7qBbJMq9q2motOB/PZuTPmCtJ3OzETF4iyzHwOQ5Sf4Wgkqpxnaf71N63p54W05iGZ5ssBn8HUJKiR1cR5kVnrsA7qe0NKxKvaV9v/wBTTM2nkGI32r1tobniK6zatEgrbtKvIXU3u7Lj/OCgI9QR81D9oakEbNTqu5CkI7G22x//AE7l1W+g4jxbTjFJNqZYFp75QWNp7ZXcw/MtzTosrnrHuadSoDQ8uqYH/wCWuDSrPjWzqmHHLjfdG/HEMfilr925dKnv7t0fka84ieqje7KHx9B8utA1Gt3qHMCZZWW2tprd22JhmOHGIkMT6HiptItz8Rg5DqLltwtuHdVAdLiJ4iJMQMwWxVeYlFxpnWHcogILCYEru2sAD4Zn8pjpHoe9oyCY3NBAxbZR4hIkN4l+R81exqF8PdtbRdu9LakM4z+Pa8QhSRnYwOeoindJfVioYl1WBLbZuW2EqCEOSCOvr1NK8/FWxljt0T2dp/DLYJzHUeVbSWAF4quvRVAuyF9OpFTp+0Ub2rxcmRzk5M9OEFFcQRBJgVZ7ZjJo124isG6cGrXbisIXNKtjdC2nsDqasLUExREtPHECuGleZ6e9HwARe9cnnFRcO8c0xq9E0zPhpTu9pIGf+edUTVWK07Fremdmjp51a8gtGOnnRLl4osnk8CkdZYdocfIrRfkWXwV03aFvdJBLVsae+siTE1g6WzJJ21sWtAXg+1NKaYIxdDmuvKjFGzgEexpMawLIBgUz2noDc24hl8JnGPOazLnZ1sfVeUH0yaTDk4Ow5I2hi5dVgfKrWtYluNuTWQzBSyqSVGZ9KZ7Mu2SrXfqxC/5jXX6hKVP8iGOTVldT2juuZaekHiqCzaOSM9aR+6Q4Zh4p/atTuFUCeSJ/XioKl0Pt9gbjsuaNpdTuwcULW222qAORJ+aS097aSDB8iKbHieR1RpT4bs9BsURLTS2u1O7A8I9evvWDq+3USfFubyGR+vH61lv2m10wbm2fy25dz6YGPiu7FhxYdvb+xzzzTnpaR6C7q1kIJZj+VRuc/A6ftR72kFoC5f2rkRZQq15pHVgYQe0+9eeXWXrQKWbBtThndXNw+uQK7Q6NnONJcuHzKnnzlsD5pp+pEWJmz2jrrbILbOthB9NpGJZiYy5PPvFYqXNLu+k3G6ncxQRxMDPxT2o+zl2IGmtIY6kFvkBY/eo0/wBm9Rc8KKir1iB+4rmeeMt2U9qS1R3ZSC9cJazbk8Q5RQOJA3c1r3exnsEtYtWLyYlX8Z+FYyPgmsDX9kXLB23ZKcAjgnqf/PlSiW9rSrNBxG5v0MHimjJdgcWj0A7Q0Y/xSRP1WkTwKSI+l/p/6SDQr2uDvt3WdRbIHd9/KXh/ILy+MEdNxINW7Mv6cCC9sMBBlVVs+cwWoGuuWl8VtQ53QWswjD1IMqRmnbQqFWW5uYIjowZTBZblxSpkMkgFo5xM1Pa2ttsfq23ZVi9pMBtw2u1t4Ntp5GeetJ9q612bbc8WAy94LagFeDIYqwPBHWltXrUcZt7XII24e22ObZH0+2RW5Gobv6o99L6a2bm1kuIAw7xcE3EAXwHnI5zih29V4VITw23gOoKsig/S7LDGAfqjpyZNI39Wdlpt4bbGQx70GeAWyPLqKHf1QZ3LMx3KASSqMeeYw4rcjUaw1D5G5ma2TdRrLhgAxhoSOeZx+bIzRrWpXe5U2yxIuo6v3bdAQQi8kDj+YxWLZ1LO6lVLOV2tsDhjMZLBpPEVu9n/AGdveE3HFvbwoYuxB6QGgQMc8jipzypLY0cbfQ7oXuXrgW3u8XjDbiQjHcGZm2jHiOJ8+pFew0tq1ZWEh35ZsxuPMTWXZ0CWl2qGUHJgQWPmTRdIyjjFceTI5+dHVjx8S+pum4wDLNUNgoZA8JolwJMtcIjy/wDFWuMpAG8kc1Jy1RVIJ3G4HcQKyr+pa00SfitN9QRACggfrQNTrrakC5j0if3oJmf6kaPUXroI3H+lPDeNiyc8yaxdM8tuV1iZEGPiKa12oa5dV1JG0CQOJ8qLWwJjvaV4yB3gAGIH9aXvsQpCtM8edAv2HZt/dn0HA/eo09xwf4TPv+lCg2da0bjxcmOvSri0AQXuAfyjM0K7rTO0KzMfP/Sl797b9WwHqBk/7UyixXJGjc1CoJtWixn82I+Kp96uOAS+0dVUZmltN22wBGzckQc5HsautoMC1kypGR+ZfUr19xTJV2K5X0bdlw6h+o8DTk/yk1jNpgLpmDIJ9qJY13dstpc7vCznz6QPQ0prX2yWJDbtuPXMUUlEzdltPqrQ3qwgmRPpXmLuhu27gNozb5I4Cya27elU+O54VMznJ8oFRqNXvIRV2rwPP0+apz30TcTTW2rKgUhnMD/X4o2t1Fu22wjcQBJ9fKgdnINOkMdzhSWbqqnMe54rFbVq5LECSTyZNTUOT0O5cQnajXCYztGIX6j/AJjwoz7+hpX/ANzFll2YL1W3AUehJEt749qeTtCW3hWn0M/qKNc1W6IbbnKnHz7VZ5Z1S+xPhHtiun7F06x+HJ/nLMP0mP2rd0ep2eFQieUAD+lZ1wrziJPXrgxQ77ZkLB8yelQavsqml0bL9p3G4aOlBXtVwYLc9RSShWHiIIGQZ/vTuhvacHMCcAnMHzY+VK4w+BuUvkdRXaTOY56UAWdq5uHHKpz+tL9p6gKoW6XVfyvb8SN7j/Q/ArO07FgzW3wMGTBPqAayhSsznujR15V0hFYDruzWBe7MVhEj2iB+la73kWEuSpPEmJ9qp9yQlhvYRMD4mmjJx6FlFS7PL63st1UlVBUCYBnHoD/rWMR0CTM4Unp6CvcqbShPxZhVxEcjz8qxtfpRbu77REA7l6gMPqX2z+hiunHJy0yE4pdHnXRiVGxiRwCMx5kAcVdNDfZDFtymTJ+mAJMTj9K9nb7X2ozeGYnaVyTOV3Djypexqtx3NcYIwjOVAbz/AIfKjzbBxR4VAzQnmce5Nep032UVWBuvIB8Sqc8/TPTFYmq7ONq4VORJ2sOGHQj9q9TY2tYDgsWEBlH1GevrRyN1o0KvY/Z7qySlu2QDkEDHyevzTtjcVHjWScdPiluzrbbRuEA4AbJz0iu7R7vT243DeWzPA9BXG1v8zpTNXWOwG3JAHQyJpK1rtvAB9xST7mAZST4Qf9eKvpiAYXaHI+p2/YCs9m5Uab3AVm5bAngA+I/FSyeEd3CjruE/uKy7quPEduMyXB/YUS0u8bgH6fRBGaFBTHFtsBtESxwR/wAxQm7BLNFxgByTOT6UL7o4SFO5pxuIEeciq3LWquHYlsFRgsQRPmRWN9B+9oLNrP8AiEDwqhAUe56mltBY1ak3Lao6HO1CGZR6j6h+hpHVaC3ay1wK2JCkuw88TApe/wBs7dr2pCgnrLtHU+VNxbWtiuSvZ6FLpaWnxfzk7R54oL2rsi69whcgAAGfaKjSdsXLqzcs71IzvDByP5bghv1xTOjCMItXXsH+C+AU9gw/utK049jJp9GTq9ZcmLagJ1IM3D7/AO1OaD7PyhuXGgsJVB/Vj5+lW7Q0LM4NxEuRAmzcQ484B/pSq6a/uL21cQRCsAykEQYWarCUaElF2DFhNxRvCiicEFmY4yePgUyriFs2FI8tv1T1YnpTNjsm40s1tkzkD6T6AQWn2kVfT2r9lWuIotIXYKdvjMATcII8Iz7zxNByQUqE13Kw77arDM7lDGONy8EnzH70XUWAW3MJQsPkwTPsKsunbUDcQCwkTd/NuOATyr4kA9Pao0qMVIUkOpAIgLEYO706ULoBhgHUXCdrATKDgbBgR7xWidunCs4BuZgcwPMD+55p03iOIcxJKiYI6AH6orOv6MXLveXHaOWnEx0g5z6TRc09PQONdFdRfCCIJZ4dzOc/SvwMx61PcWR5icmFXk/9dW/BSXLLccktuZws5yAgyF6Ua32zbP5Lf/Tbdh/3Rmhy/wCpq+TNP4QJDKAVypyI9Dyp+KF9+YrK2lRZA3XDMjyHWm9Ft2T3cEbTs3hZOZLmCwj+/Sp1HY295NxuD9TLCeiIgED15jyqnJRexKbWjL11y8VgEIpP1KCT1H5Rnr1p3T6R7KEvBPJa6wzHGxd39Kvb7NvA7Rq7NsRAZd++ACdu58//ALGrr9kwG3XLl1h/lBkgTO5SfXJ86pqS7BTT6M/tHteVIQu0EeQXM8Cf39Kyz24w/LB6bTkHp4f969fe+y1kpCi8uQxIk7zmPrXAzmBS937MWwCQXEk7oAnzJ4wOcxmiuMfgzUmYlj7R3beHhkbJttlZOTnofUUe3o1ubrujcq5ybLmW8zsc4YehrXfsTSR+diRMErz5QAMf7Uzb0tpCbgsqDEA8MYAGSeI4nn+waitpmSfTPLaO/d1Dul8PCWrgDOAFt3gs2yxjAJAET+aelNdo6fUpZt3FuKyFdxYiHVxHeW5nKxBB5IIr0+n7XLEb7YulCrDZthc/TzmIE7vOrarsoC3dBulrTODuXcHtFZIuRzIJyfIn0pfdjHv9g+230eBXTPdtllIYz9EbSRiNpOGx0wfetDRhhpjqL6QBcFhSQw7vje7AGcY5HSOtahcRtFveXiQQ2xiZ8YXEMYBxExNbN9duy20hFt/icd3kyQS3IgJA5wKHuuw+2jyuu0TqHA/LkgQQw8x54yPMGk7GrW2ASCBctloHOGZCxBxyp/SvaNARjbAuFIKghcrgbFPH0g/9vpWd2jbQuNyqYRcMiG6s5gnbnJJwYM9KdS9x1WxXHiuzyGk1jAMjqLls8ciD0Ijim9HcKEQek+Q9RXotV2OuAtu26OgfwB1MgeM4cYDA+uI5qU7BUiFt3Z/lDbT6SwIk+pFMpVuheF+RdNe5hhtEjmPF+5oV/Vbn2XBIEwSAZ9QPetfR/ZtpwWB/hOx49Pw2J/amD9nrNo79RdYmJ7q19Z6+OcWx7/pSSnie0/psZRn5M7swXW/CtAuWBxCke+DinbHZtqx4r6i5e6raLOB/meNq+wmtjS6PUakbEaxo9LiJcS45O4zvufsKF9pfs0qoz27lvvFIm2HcW3U/nSSSh/lJjyjileNvd0v58fz8xuX1M27qgBCWwnkttVA9y7DcT81fQu907HJAIJYtdJhRyTHApbTdiM7f4oUESZW4BjklTAK5GQeTWlqvs/tHdhrtpR4nNsI3ekcSwaUUGYU+eZNTlFRf4X9h42+19yQmntR3SqSefGqn3l1J/SqMwYgHbsE5N/JA4OCBHxWeti0oJP3hhxLFFO4fl2lCfk0ov2jRGPdaIxG2blxpA4woAwT1GaTg29Ifkl3/AD7Go2jsmfw0Czgi5ZLMevoAPefelLPY3Ld5aEHjvPCR7K1V0/2gsvcVAthLjTMW7jZHIBbjqKbt6csM3GOT9JRFHowAaPeK1yj39zVF9FdVYLXIm2RERuQYAwRnw/FVfsRZ7y4qKfM3FyIw0Kcz60ZtCJjuvDtLC5caWJUyZQQCuTztOKLd7Os3EUtgAkzbQWzB5WZJ+c+hFNz8tg4+EgGm0F7fvtSkgDvBdKqI6DbyfSKfuaoyWe1bcpzdYKHjnLAhQZ85NDe+Et92oa2hEeCS2PN2n9p5qmnvQv8AhXjEeIBf2DgsT7RU3cnaQ1pB00C3SbhsECAZulwCfOWZYH60TtHWoqqgcMywP8NyinloBI3ehmaprbgADsxkZUNtZgSBIIIlcDrWdqdXcKzLew29eCGMf0pVGUv0NaRp2+03aNvIx4rdxVjHBVjtHvFLX9ZLfjXrbT+VQzE+WSf3z7ViXb2oLCQAomMrM9I3ECYo2iZ8/hlmPA8WR1JKNH7UfboHMJqtYqTtFxo6uCV6YVMA+8Uhf1DuAWtjgkbdxY5j/DHPwRweeKdF5kLMbbKZAAIYjM56cRyPOutM5LAlVkSsNdb33AnFVjFLwJKTZjLrby+HuHaMkgKJE+cZxiKv2hqArkNp77HrtIYCc7Z25intRrWAfb9QhQ6yUPAMgHmJyazvvT8HeSOox+o86q31a/Yn0a/2YVLIVitpwyKUSJMrctXQZIPOwqwiSHImvY9mfasW7verZVV/EBRQEne3eJ4oDCGAB6FRG0dZrqRyalVjJKrMBO02ggWVeWYyA/WcQhwBOB6Dyo1jUXJhrNu1iVc27zQZmCO8+n5rq6pym4SpFIxUkLdsWXba5t2SxwTs3q2IO2G3p8tStrQ27aoyWD3m7JtFvDzz3heB0gGorqMZN6M4oIdMNwO+6H4wqKsQTDFP64pj7o7SQTPhOFYFQD5BTzjp51NdQySaQ0YoK2l1ERtR1ERv2Djy3kQavavhCC+y24kYa0/xgHBgYrq6lguYG+LHQ9q6q7VtqwGJBkZmAuIHBxSGo02pyTsYAg+ETM8gbpjGCTXV1aS9thi+aL2tUpfaxERkW0LDOCGcEj0o+oYuo7uzbYcAtLKRH8OK6upci4PQY70N6G3cCnfFoQ6gCQASJDLtUdZ6nJqn/wALxD3Xu3AAclj4p6BJz74rq6uZ55LaHcF0wX3e6PBptMunQ4LgBrzD1ZZ2/H61l2IsuRcVnJ6BCRHUeOBmf2qa6rYcrboV41Vm59/761ZRrrCxaRbSovO1VCnftXkgeQicGku0NHbbAF132wA7qSgBJCNtUgHPQE5nOa6uq0skhFBA7ejvABiLew7jtVlBAQY8JabjHxRAMeQp/R9rtcA23EJHTbJHuH5+a6upVNyi/FDVTQvBRp2rPJMSCD09BnjHFD+/KpJNtBn+At7xuYgf0rq6pRfLsq0qtF27XnAYIJHHPtCAAfrVO9a4MsCB/wCopKx6y0n966up+KRNbJtaWypNye8bO2JCgeXPHtWXZ+prZfaS0qB5HnniorqovIjZq3LotIyoqjH1FyWJ9fIVm3u1b2xQqhpGYIx79a6uoR2rZpPdElHZQ+5Qw4CiCPWP71Kk9Ydokklv2zXV1Hk3o1LsUOvEx4QR08c/EGr6q7caHQv6DcfnFdXVTIkkqJw3YG12kxPBxAYGfmPXmoUWl3HezSeXMAfA5PTNTXVk22B6Qmz3Y8OyJJiQMHyPU+9K6rtK2rQ+3dH5mSfmDXV1VguTJydI/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3" name="Picture 3" descr="C:\Users\t\Desktop\Qu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28600"/>
            <a:ext cx="2438400" cy="2514600"/>
          </a:xfrm>
          <a:prstGeom prst="rect">
            <a:avLst/>
          </a:prstGeom>
          <a:noFill/>
        </p:spPr>
      </p:pic>
      <p:sp>
        <p:nvSpPr>
          <p:cNvPr id="15365" name="AutoShape 5" descr="Image result for images related to rabb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6" name="Picture 6" descr="C:\Users\t\Desktop\Rabb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8900" y="3048000"/>
            <a:ext cx="2705100" cy="1685925"/>
          </a:xfrm>
          <a:prstGeom prst="rect">
            <a:avLst/>
          </a:prstGeom>
          <a:noFill/>
        </p:spPr>
      </p:pic>
      <p:pic>
        <p:nvPicPr>
          <p:cNvPr id="15367" name="Picture 7" descr="C:\Users\t\Desktop\Water fow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00800" y="5029200"/>
            <a:ext cx="2743200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poultry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Poultry includes the different varieties and sizes of </a:t>
            </a:r>
            <a:r>
              <a:rPr lang="en-US" dirty="0" smtClean="0">
                <a:solidFill>
                  <a:srgbClr val="FF0000"/>
                </a:solidFill>
              </a:rPr>
              <a:t>chicken, turkey ducks; geese and guinea fowls.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Chicken</a:t>
            </a:r>
            <a:r>
              <a:rPr lang="en-US" b="1" dirty="0" smtClean="0"/>
              <a:t>: </a:t>
            </a:r>
            <a:r>
              <a:rPr lang="en-US" dirty="0" smtClean="0"/>
              <a:t>Chicken is the meat derived from the chicken. It is the most common type of poultry in the world, and is frequently prepared as food in a large number of ways. </a:t>
            </a:r>
            <a:endParaRPr lang="en-US" dirty="0"/>
          </a:p>
        </p:txBody>
      </p:sp>
      <p:pic>
        <p:nvPicPr>
          <p:cNvPr id="16387" name="Picture 3" descr="C:\Users\t\Desktop\Poultry 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219200"/>
            <a:ext cx="38862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Duck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fatty bird makes a </a:t>
            </a:r>
            <a:r>
              <a:rPr lang="en-US" dirty="0" smtClean="0">
                <a:solidFill>
                  <a:srgbClr val="FF0000"/>
                </a:solidFill>
              </a:rPr>
              <a:t>divine roast</a:t>
            </a:r>
            <a:r>
              <a:rPr lang="en-US" dirty="0" smtClean="0"/>
              <a:t>, but it's </a:t>
            </a:r>
            <a:r>
              <a:rPr lang="en-US" dirty="0" smtClean="0">
                <a:solidFill>
                  <a:srgbClr val="FF0000"/>
                </a:solidFill>
              </a:rPr>
              <a:t>hard to cook without setting off the smoke alarm</a:t>
            </a:r>
            <a:r>
              <a:rPr lang="en-US" dirty="0" smtClean="0"/>
              <a:t>.  It helps to pour off the fat while it's roasting.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Wild ducks are less fatty </a:t>
            </a:r>
            <a:r>
              <a:rPr lang="en-US" dirty="0" smtClean="0"/>
              <a:t>than store-bought ducks.</a:t>
            </a:r>
          </a:p>
          <a:p>
            <a:r>
              <a:rPr lang="en-US" dirty="0" smtClean="0"/>
              <a:t>A young duck, called a </a:t>
            </a:r>
            <a:r>
              <a:rPr lang="en-US" dirty="0" smtClean="0">
                <a:solidFill>
                  <a:srgbClr val="FF0000"/>
                </a:solidFill>
              </a:rPr>
              <a:t>duckling</a:t>
            </a:r>
            <a:r>
              <a:rPr lang="en-US" dirty="0" smtClean="0"/>
              <a:t>, broiler duckling, roaster duckling, is </a:t>
            </a:r>
            <a:r>
              <a:rPr lang="en-US" dirty="0" err="1" smtClean="0"/>
              <a:t>tenderer</a:t>
            </a:r>
            <a:r>
              <a:rPr lang="en-US" dirty="0" smtClean="0"/>
              <a:t> than an old duck or mature duck.  </a:t>
            </a:r>
          </a:p>
          <a:p>
            <a:r>
              <a:rPr lang="en-US" dirty="0" smtClean="0"/>
              <a:t>High fat meats like duck generally should be </a:t>
            </a:r>
            <a:r>
              <a:rPr lang="en-US" dirty="0" smtClean="0">
                <a:solidFill>
                  <a:srgbClr val="FF0000"/>
                </a:solidFill>
              </a:rPr>
              <a:t>cooked at a higher temperature and for a longer time </a:t>
            </a:r>
            <a:r>
              <a:rPr lang="en-US" dirty="0" smtClean="0"/>
              <a:t>than low-fat meats.  </a:t>
            </a:r>
          </a:p>
          <a:p>
            <a:endParaRPr lang="en-US" dirty="0"/>
          </a:p>
        </p:txBody>
      </p:sp>
      <p:pic>
        <p:nvPicPr>
          <p:cNvPr id="17410" name="Picture 2" descr="Image result for images related to du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371600"/>
            <a:ext cx="2466975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Goose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434" name="AutoShape 2" descr="Image result for images related to goo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Image result for images related to goo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Image result for images related to goo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9" name="Picture 7" descr="C:\Users\t\Desktop\Goo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838200"/>
            <a:ext cx="2667000" cy="52578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1"/>
            <a:ext cx="56388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meat is dark and fatty</a:t>
            </a:r>
            <a:r>
              <a:rPr lang="en-US" dirty="0" smtClean="0"/>
              <a:t>, and more like beef than chicken.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Young goslings </a:t>
            </a:r>
            <a:r>
              <a:rPr lang="en-US" dirty="0" smtClean="0"/>
              <a:t>are the priciest, and the </a:t>
            </a:r>
            <a:r>
              <a:rPr lang="en-US" dirty="0" err="1" smtClean="0"/>
              <a:t>tenderest</a:t>
            </a:r>
            <a:r>
              <a:rPr lang="en-US" dirty="0" smtClean="0"/>
              <a:t>.  </a:t>
            </a:r>
            <a:r>
              <a:rPr lang="en-US" dirty="0" smtClean="0">
                <a:solidFill>
                  <a:srgbClr val="00B050"/>
                </a:solidFill>
              </a:rPr>
              <a:t>Wild goose is tougher and has a much stronger flavor than a domesticated goose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High-fat meats like goose should be </a:t>
            </a:r>
            <a:r>
              <a:rPr lang="en-US" dirty="0" smtClean="0">
                <a:solidFill>
                  <a:srgbClr val="FF0000"/>
                </a:solidFill>
              </a:rPr>
              <a:t>cooked at a higher temperature </a:t>
            </a:r>
            <a:r>
              <a:rPr lang="en-US" dirty="0" smtClean="0"/>
              <a:t>and for a </a:t>
            </a:r>
            <a:r>
              <a:rPr lang="en-US" dirty="0" smtClean="0">
                <a:solidFill>
                  <a:srgbClr val="FF0000"/>
                </a:solidFill>
              </a:rPr>
              <a:t>longer time </a:t>
            </a:r>
            <a:r>
              <a:rPr lang="en-US" dirty="0" smtClean="0"/>
              <a:t>than low-fat meats.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Frozen goose is a good substitute for fresh.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Contd</a:t>
            </a:r>
            <a:r>
              <a:rPr lang="en-US" dirty="0" smtClean="0">
                <a:solidFill>
                  <a:srgbClr val="FF0000"/>
                </a:solidFill>
              </a:rPr>
              <a:t>….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Guinea fowl: </a:t>
            </a:r>
            <a:r>
              <a:rPr lang="en-US" dirty="0" smtClean="0"/>
              <a:t>This small bird is very </a:t>
            </a:r>
            <a:r>
              <a:rPr lang="en-US" dirty="0" smtClean="0">
                <a:solidFill>
                  <a:srgbClr val="FF0000"/>
                </a:solidFill>
              </a:rPr>
              <a:t>lean and tastes like a pheasant</a:t>
            </a:r>
            <a:r>
              <a:rPr lang="en-US" dirty="0" smtClean="0"/>
              <a:t>.  It's very lean, so bard it before roasting, or marinate it before putting it on the grill.    </a:t>
            </a:r>
          </a:p>
          <a:p>
            <a:r>
              <a:rPr lang="en-US" b="1" dirty="0" err="1" smtClean="0"/>
              <a:t>Poussin</a:t>
            </a:r>
            <a:r>
              <a:rPr lang="en-US" b="1" dirty="0" smtClean="0"/>
              <a:t>: </a:t>
            </a:r>
            <a:r>
              <a:rPr lang="en-US" dirty="0" smtClean="0"/>
              <a:t>A </a:t>
            </a:r>
            <a:r>
              <a:rPr lang="en-US" dirty="0" err="1" smtClean="0"/>
              <a:t>poussin</a:t>
            </a:r>
            <a:r>
              <a:rPr lang="en-US" dirty="0" smtClean="0"/>
              <a:t> is a very </a:t>
            </a:r>
            <a:r>
              <a:rPr lang="en-US" dirty="0" smtClean="0">
                <a:solidFill>
                  <a:srgbClr val="FF0000"/>
                </a:solidFill>
              </a:rPr>
              <a:t>young chicken</a:t>
            </a:r>
            <a:r>
              <a:rPr lang="en-US" dirty="0" smtClean="0"/>
              <a:t>, and it has </a:t>
            </a:r>
            <a:r>
              <a:rPr lang="en-US" dirty="0" smtClean="0">
                <a:solidFill>
                  <a:srgbClr val="FF0000"/>
                </a:solidFill>
              </a:rPr>
              <a:t>a very delicate flavor and very little fat</a:t>
            </a:r>
            <a:r>
              <a:rPr lang="en-US" dirty="0" smtClean="0"/>
              <a:t>.  They're available in some gourmet markets. </a:t>
            </a:r>
          </a:p>
          <a:p>
            <a:endParaRPr lang="en-US" dirty="0"/>
          </a:p>
        </p:txBody>
      </p:sp>
      <p:sp>
        <p:nvSpPr>
          <p:cNvPr id="19458" name="AutoShape 2" descr="Image result for images related to guinea fow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59" name="Picture 3" descr="C:\Users\t\Desktop\Guinea fow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524000"/>
            <a:ext cx="260985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Game-</a:t>
            </a:r>
            <a:r>
              <a:rPr lang="en-US" dirty="0" smtClean="0">
                <a:solidFill>
                  <a:srgbClr val="00B050"/>
                </a:solidFill>
              </a:rPr>
              <a:t>Birds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Quail: </a:t>
            </a:r>
            <a:r>
              <a:rPr lang="en-US" dirty="0" smtClean="0"/>
              <a:t>Quails have </a:t>
            </a:r>
            <a:r>
              <a:rPr lang="en-US" dirty="0" smtClean="0">
                <a:solidFill>
                  <a:srgbClr val="FF0000"/>
                </a:solidFill>
              </a:rPr>
              <a:t>dark meat </a:t>
            </a:r>
            <a:r>
              <a:rPr lang="en-US" dirty="0" smtClean="0"/>
              <a:t>that's quite tasty.  They're very lean, so they are generally </a:t>
            </a:r>
            <a:r>
              <a:rPr lang="en-US" dirty="0" smtClean="0">
                <a:solidFill>
                  <a:srgbClr val="FF0000"/>
                </a:solidFill>
              </a:rPr>
              <a:t>bard before roasting or marinated  before grilling</a:t>
            </a:r>
            <a:r>
              <a:rPr lang="en-US" dirty="0" smtClean="0"/>
              <a:t>. Quail are commonly   e a t e n   complete with the bones, since these are easily chewed and the small size of the bird makes it inconvenient to remove them.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Wild Duck: T</a:t>
            </a:r>
            <a:r>
              <a:rPr lang="en-US" dirty="0" smtClean="0"/>
              <a:t>he </a:t>
            </a:r>
            <a:r>
              <a:rPr lang="en-US" dirty="0" smtClean="0">
                <a:solidFill>
                  <a:srgbClr val="FF0000"/>
                </a:solidFill>
              </a:rPr>
              <a:t>meat</a:t>
            </a:r>
            <a:r>
              <a:rPr lang="en-US" dirty="0" smtClean="0"/>
              <a:t> of a duck is mostly on </a:t>
            </a:r>
            <a:r>
              <a:rPr lang="en-US" dirty="0" smtClean="0">
                <a:solidFill>
                  <a:srgbClr val="FF0000"/>
                </a:solidFill>
              </a:rPr>
              <a:t>the breast and the legs. </a:t>
            </a:r>
            <a:r>
              <a:rPr lang="en-US" dirty="0" smtClean="0"/>
              <a:t>The meat of the legs is darker and somewhat fattier than the meat of the breasts. Boneless duck breast is also called </a:t>
            </a:r>
            <a:r>
              <a:rPr lang="en-US" dirty="0" smtClean="0">
                <a:solidFill>
                  <a:srgbClr val="FF0000"/>
                </a:solidFill>
              </a:rPr>
              <a:t>"</a:t>
            </a:r>
            <a:r>
              <a:rPr lang="en-US" dirty="0" err="1" smtClean="0">
                <a:solidFill>
                  <a:srgbClr val="FF0000"/>
                </a:solidFill>
              </a:rPr>
              <a:t>magret</a:t>
            </a:r>
            <a:r>
              <a:rPr lang="en-US" dirty="0" smtClean="0"/>
              <a:t>" and can be grilled like steak.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Partridge: </a:t>
            </a:r>
            <a:r>
              <a:rPr lang="en-US" dirty="0" smtClean="0"/>
              <a:t>These small, </a:t>
            </a:r>
            <a:r>
              <a:rPr lang="en-US" dirty="0" smtClean="0">
                <a:solidFill>
                  <a:srgbClr val="FF0000"/>
                </a:solidFill>
              </a:rPr>
              <a:t>plump birds </a:t>
            </a:r>
            <a:r>
              <a:rPr lang="en-US" dirty="0" smtClean="0"/>
              <a:t>are related to </a:t>
            </a:r>
            <a:r>
              <a:rPr lang="en-US" dirty="0" smtClean="0">
                <a:solidFill>
                  <a:srgbClr val="FF0000"/>
                </a:solidFill>
              </a:rPr>
              <a:t>pheasants</a:t>
            </a:r>
            <a:r>
              <a:rPr lang="en-US" dirty="0" smtClean="0"/>
              <a:t>, and very tasty. 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Pigeon: </a:t>
            </a:r>
            <a:r>
              <a:rPr lang="en-US" dirty="0" smtClean="0"/>
              <a:t>Pigeon meat is </a:t>
            </a:r>
            <a:r>
              <a:rPr lang="en-US" dirty="0" smtClean="0">
                <a:solidFill>
                  <a:srgbClr val="FF0000"/>
                </a:solidFill>
              </a:rPr>
              <a:t>dark and very tender. 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t\Desktop\Qua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295400"/>
            <a:ext cx="2438400" cy="2514600"/>
          </a:xfrm>
          <a:prstGeom prst="rect">
            <a:avLst/>
          </a:prstGeom>
          <a:noFill/>
        </p:spPr>
      </p:pic>
      <p:pic>
        <p:nvPicPr>
          <p:cNvPr id="5" name="Picture 2" descr="Image result for images related to du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4038600"/>
            <a:ext cx="2466975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Game-</a:t>
            </a:r>
            <a:r>
              <a:rPr lang="en-US" dirty="0" smtClean="0">
                <a:solidFill>
                  <a:srgbClr val="00B050"/>
                </a:solidFill>
              </a:rPr>
              <a:t>Animals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Venison: </a:t>
            </a:r>
            <a:r>
              <a:rPr lang="en-US" dirty="0" smtClean="0"/>
              <a:t>The term venison applies to deer meat.   Venison is very lean, so it's important not to overcook it.  The best cuts are from the back strap, or loin area. 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Bison: </a:t>
            </a:r>
            <a:r>
              <a:rPr lang="en-US" dirty="0" smtClean="0"/>
              <a:t>Buffalo (Bison) meat tastes like beef, but it's a lot leaner.  Tougher cuts are cooked very slowly over low heat. Meat is pale </a:t>
            </a:r>
            <a:r>
              <a:rPr lang="en-US" dirty="0" err="1" smtClean="0"/>
              <a:t>coloured</a:t>
            </a:r>
            <a:r>
              <a:rPr lang="en-US" dirty="0" smtClean="0"/>
              <a:t> and slightly sweetish. 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Rabbit: </a:t>
            </a:r>
            <a:r>
              <a:rPr lang="en-US" dirty="0" smtClean="0"/>
              <a:t>Rabbit is low in fat and similar in taste and texture to chicken.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r>
              <a:rPr lang="en-US" b="1" dirty="0" smtClean="0"/>
              <a:t>Kangaroo: </a:t>
            </a:r>
            <a:r>
              <a:rPr lang="en-US" dirty="0" smtClean="0"/>
              <a:t>Kangaroo meat is becoming increasingly popular in Australia. It has a very strong, gamy flavor that's a bit like venison.  It's very lean, so overcooking should be avoided.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6" descr="C:\Users\t\Desktop\Rabb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819400"/>
            <a:ext cx="2705100" cy="1685925"/>
          </a:xfrm>
          <a:prstGeom prst="rect">
            <a:avLst/>
          </a:prstGeom>
          <a:noFill/>
        </p:spPr>
      </p:pic>
      <p:pic>
        <p:nvPicPr>
          <p:cNvPr id="7170" name="Picture 2" descr="venison: White Tailed Deer Wildlife Animals in Blue Ridge Outdoors Nature Scene Stock 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219200"/>
            <a:ext cx="2590800" cy="1457326"/>
          </a:xfrm>
          <a:prstGeom prst="rect">
            <a:avLst/>
          </a:prstGeom>
          <a:noFill/>
        </p:spPr>
      </p:pic>
      <p:pic>
        <p:nvPicPr>
          <p:cNvPr id="7173" name="Picture 5" descr="C:\Users\t\Desktop\kangaroes07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4572000"/>
            <a:ext cx="2743200" cy="2133600"/>
          </a:xfrm>
          <a:prstGeom prst="rect">
            <a:avLst/>
          </a:prstGeom>
          <a:noFill/>
        </p:spPr>
      </p:pic>
      <p:pic>
        <p:nvPicPr>
          <p:cNvPr id="7175" name="Picture 7" descr="bison: Bis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5257800"/>
            <a:ext cx="3333750" cy="1400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965</Words>
  <Application>Microsoft Office PowerPoint</Application>
  <PresentationFormat>On-screen Show (4:3)</PresentationFormat>
  <Paragraphs>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Ch-6</vt:lpstr>
      <vt:lpstr>Definition-Poultry</vt:lpstr>
      <vt:lpstr>Definition-Game</vt:lpstr>
      <vt:lpstr>Types of poultry</vt:lpstr>
      <vt:lpstr>Duck</vt:lpstr>
      <vt:lpstr>Goose</vt:lpstr>
      <vt:lpstr>Contd….</vt:lpstr>
      <vt:lpstr>Types of Game-Birds</vt:lpstr>
      <vt:lpstr>Types of Game-Animals</vt:lpstr>
      <vt:lpstr>Market Forms</vt:lpstr>
      <vt:lpstr>Cuts of poultry</vt:lpstr>
      <vt:lpstr>Cuts of poultry</vt:lpstr>
      <vt:lpstr>Storing of poultry</vt:lpstr>
      <vt:lpstr>Contd…</vt:lpstr>
      <vt:lpstr>Cooking poultry</vt:lpstr>
      <vt:lpstr>Thank you so much..!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Ch-6</dc:title>
  <dc:creator>t</dc:creator>
  <cp:lastModifiedBy>t</cp:lastModifiedBy>
  <cp:revision>28</cp:revision>
  <dcterms:created xsi:type="dcterms:W3CDTF">2006-08-16T00:00:00Z</dcterms:created>
  <dcterms:modified xsi:type="dcterms:W3CDTF">2016-04-19T16:54:18Z</dcterms:modified>
</cp:coreProperties>
</file>