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09" r:id="rId2"/>
    <p:sldId id="288" r:id="rId3"/>
    <p:sldId id="286" r:id="rId4"/>
    <p:sldId id="297" r:id="rId5"/>
    <p:sldId id="259" r:id="rId6"/>
    <p:sldId id="303" r:id="rId7"/>
    <p:sldId id="294" r:id="rId8"/>
    <p:sldId id="304" r:id="rId9"/>
    <p:sldId id="312" r:id="rId10"/>
    <p:sldId id="364" r:id="rId11"/>
    <p:sldId id="315" r:id="rId12"/>
    <p:sldId id="277" r:id="rId13"/>
    <p:sldId id="278" r:id="rId14"/>
    <p:sldId id="265" r:id="rId15"/>
    <p:sldId id="266" r:id="rId16"/>
    <p:sldId id="267" r:id="rId17"/>
    <p:sldId id="270" r:id="rId18"/>
    <p:sldId id="271" r:id="rId19"/>
    <p:sldId id="290" r:id="rId20"/>
    <p:sldId id="272" r:id="rId21"/>
    <p:sldId id="281" r:id="rId22"/>
    <p:sldId id="273" r:id="rId23"/>
    <p:sldId id="274" r:id="rId24"/>
    <p:sldId id="282" r:id="rId25"/>
    <p:sldId id="283" r:id="rId26"/>
    <p:sldId id="275" r:id="rId27"/>
    <p:sldId id="287" r:id="rId28"/>
    <p:sldId id="314" r:id="rId29"/>
    <p:sldId id="365" r:id="rId3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71" autoAdjust="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C63E3-317F-47DC-A128-D30AD30FC6AF}" type="doc">
      <dgm:prSet loTypeId="urn:microsoft.com/office/officeart/2005/8/layout/orgChart1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F576627-EA8A-45A1-8DEB-6FFF86253DFB}">
      <dgm:prSet phldrT="[Text]" custT="1"/>
      <dgm:spPr/>
      <dgm:t>
        <a:bodyPr/>
        <a:lstStyle/>
        <a:p>
          <a:r>
            <a:rPr lang="en-US" sz="2800"/>
            <a:t>Manager</a:t>
          </a:r>
          <a:endParaRPr lang="en-US" sz="2400" dirty="0"/>
        </a:p>
      </dgm:t>
    </dgm:pt>
    <dgm:pt modelId="{D0E72277-9FCE-439D-A68C-D6B5647E368E}" type="parTrans" cxnId="{E9ABBCA6-524C-4659-92FD-CAC86BB66188}">
      <dgm:prSet/>
      <dgm:spPr/>
      <dgm:t>
        <a:bodyPr/>
        <a:lstStyle/>
        <a:p>
          <a:endParaRPr lang="en-US"/>
        </a:p>
      </dgm:t>
    </dgm:pt>
    <dgm:pt modelId="{BE7EDF77-D228-4BC6-92AD-C4845EA7A3A5}" type="sibTrans" cxnId="{E9ABBCA6-524C-4659-92FD-CAC86BB66188}">
      <dgm:prSet/>
      <dgm:spPr/>
      <dgm:t>
        <a:bodyPr/>
        <a:lstStyle/>
        <a:p>
          <a:endParaRPr lang="en-US"/>
        </a:p>
      </dgm:t>
    </dgm:pt>
    <dgm:pt modelId="{6B8A7B5E-789A-4DFD-A87C-57DCFB558FF0}" type="asst">
      <dgm:prSet phldrT="[Text]" custT="1"/>
      <dgm:spPr/>
      <dgm:t>
        <a:bodyPr/>
        <a:lstStyle/>
        <a:p>
          <a:r>
            <a:rPr lang="en-US" sz="2400" dirty="0"/>
            <a:t>secretary</a:t>
          </a:r>
        </a:p>
      </dgm:t>
    </dgm:pt>
    <dgm:pt modelId="{DA3C3E5F-F9C9-4C50-B8E7-4801AAE4FC36}" type="parTrans" cxnId="{3723E434-71A2-4811-9CF4-CC09FED89CA1}">
      <dgm:prSet/>
      <dgm:spPr/>
      <dgm:t>
        <a:bodyPr/>
        <a:lstStyle/>
        <a:p>
          <a:endParaRPr lang="en-US" sz="1400"/>
        </a:p>
      </dgm:t>
    </dgm:pt>
    <dgm:pt modelId="{9628003E-795E-4DB4-8035-1EEC36229BF7}" type="sibTrans" cxnId="{3723E434-71A2-4811-9CF4-CC09FED89CA1}">
      <dgm:prSet/>
      <dgm:spPr/>
      <dgm:t>
        <a:bodyPr/>
        <a:lstStyle/>
        <a:p>
          <a:endParaRPr lang="en-US"/>
        </a:p>
      </dgm:t>
    </dgm:pt>
    <dgm:pt modelId="{0E4CBC6E-6EAE-4549-A78A-65EDA3AFD8C3}">
      <dgm:prSet phldrT="[Text]" custT="1"/>
      <dgm:spPr/>
      <dgm:t>
        <a:bodyPr/>
        <a:lstStyle/>
        <a:p>
          <a:r>
            <a:rPr lang="en-US" sz="1800" b="1" dirty="0"/>
            <a:t>Case team</a:t>
          </a:r>
        </a:p>
        <a:p>
          <a:r>
            <a:rPr lang="en-US" sz="1800" b="1" dirty="0"/>
            <a:t>A</a:t>
          </a:r>
          <a:endParaRPr lang="en-US" sz="1700" b="1" dirty="0"/>
        </a:p>
      </dgm:t>
    </dgm:pt>
    <dgm:pt modelId="{0ADAC988-ED79-462F-BF92-65738B092DC5}" type="parTrans" cxnId="{68828EAC-D638-4D45-BF10-0A0EA0016D3B}">
      <dgm:prSet/>
      <dgm:spPr/>
      <dgm:t>
        <a:bodyPr/>
        <a:lstStyle/>
        <a:p>
          <a:endParaRPr lang="en-US" sz="1000"/>
        </a:p>
      </dgm:t>
    </dgm:pt>
    <dgm:pt modelId="{5E5379A9-2278-416C-8C43-38006E8EF61C}" type="sibTrans" cxnId="{68828EAC-D638-4D45-BF10-0A0EA0016D3B}">
      <dgm:prSet/>
      <dgm:spPr/>
      <dgm:t>
        <a:bodyPr/>
        <a:lstStyle/>
        <a:p>
          <a:endParaRPr lang="en-US"/>
        </a:p>
      </dgm:t>
    </dgm:pt>
    <dgm:pt modelId="{D4FA9E3D-0705-4072-B4F3-915287385865}">
      <dgm:prSet phldrT="[Text]" custT="1"/>
      <dgm:spPr/>
      <dgm:t>
        <a:bodyPr/>
        <a:lstStyle/>
        <a:p>
          <a:r>
            <a:rPr lang="en-US" sz="1600" b="1" dirty="0"/>
            <a:t>Case team</a:t>
          </a:r>
        </a:p>
        <a:p>
          <a:r>
            <a:rPr lang="en-US" sz="1600" dirty="0"/>
            <a:t>D</a:t>
          </a:r>
        </a:p>
      </dgm:t>
    </dgm:pt>
    <dgm:pt modelId="{23AD6C6B-0C87-41DF-A998-83E242F40F47}" type="parTrans" cxnId="{0868677E-C765-4C2D-874F-804E75B99DCE}">
      <dgm:prSet/>
      <dgm:spPr/>
      <dgm:t>
        <a:bodyPr/>
        <a:lstStyle/>
        <a:p>
          <a:endParaRPr lang="en-US"/>
        </a:p>
      </dgm:t>
    </dgm:pt>
    <dgm:pt modelId="{A6CB0E43-11D3-431F-B8F2-83D5A748F52E}" type="sibTrans" cxnId="{0868677E-C765-4C2D-874F-804E75B99DCE}">
      <dgm:prSet/>
      <dgm:spPr/>
      <dgm:t>
        <a:bodyPr/>
        <a:lstStyle/>
        <a:p>
          <a:endParaRPr lang="en-US"/>
        </a:p>
      </dgm:t>
    </dgm:pt>
    <dgm:pt modelId="{5AA61AD5-AB56-49DB-BB06-AC902FBF9D4C}">
      <dgm:prSet phldrT="[Text]" custT="1"/>
      <dgm:spPr/>
      <dgm:t>
        <a:bodyPr/>
        <a:lstStyle/>
        <a:p>
          <a:r>
            <a:rPr lang="en-US" sz="1600" b="1" dirty="0"/>
            <a:t>Case team</a:t>
          </a:r>
        </a:p>
        <a:p>
          <a:r>
            <a:rPr lang="en-US" sz="1600" dirty="0"/>
            <a:t>E</a:t>
          </a:r>
        </a:p>
      </dgm:t>
    </dgm:pt>
    <dgm:pt modelId="{05A21FB8-81E7-4704-B071-E4758634A352}" type="parTrans" cxnId="{1158A65F-8381-4CB1-9126-883E291D2E3F}">
      <dgm:prSet/>
      <dgm:spPr/>
      <dgm:t>
        <a:bodyPr/>
        <a:lstStyle/>
        <a:p>
          <a:endParaRPr lang="en-US"/>
        </a:p>
      </dgm:t>
    </dgm:pt>
    <dgm:pt modelId="{B86BD693-47D9-46A5-8A7E-0F72CE07B65C}" type="sibTrans" cxnId="{1158A65F-8381-4CB1-9126-883E291D2E3F}">
      <dgm:prSet/>
      <dgm:spPr/>
      <dgm:t>
        <a:bodyPr/>
        <a:lstStyle/>
        <a:p>
          <a:endParaRPr lang="en-US"/>
        </a:p>
      </dgm:t>
    </dgm:pt>
    <dgm:pt modelId="{4BCB777B-7FBB-49D0-89BF-983635D03C4D}">
      <dgm:prSet custT="1"/>
      <dgm:spPr/>
      <dgm:t>
        <a:bodyPr/>
        <a:lstStyle/>
        <a:p>
          <a:r>
            <a:rPr lang="en-US" sz="1600" b="1" dirty="0"/>
            <a:t>Case team</a:t>
          </a:r>
        </a:p>
        <a:p>
          <a:r>
            <a:rPr lang="en-US" sz="1600" dirty="0"/>
            <a:t>F</a:t>
          </a:r>
          <a:endParaRPr lang="en-US" sz="1300" dirty="0"/>
        </a:p>
      </dgm:t>
    </dgm:pt>
    <dgm:pt modelId="{CC6E4372-8451-4ABD-919E-F54347EB0483}" type="parTrans" cxnId="{ADBF2F33-F0E6-4B12-869F-137DCF390F80}">
      <dgm:prSet/>
      <dgm:spPr/>
      <dgm:t>
        <a:bodyPr/>
        <a:lstStyle/>
        <a:p>
          <a:endParaRPr lang="en-US"/>
        </a:p>
      </dgm:t>
    </dgm:pt>
    <dgm:pt modelId="{CF547E8E-7B8F-4174-A7A1-54DB697E41F4}" type="sibTrans" cxnId="{ADBF2F33-F0E6-4B12-869F-137DCF390F80}">
      <dgm:prSet/>
      <dgm:spPr/>
      <dgm:t>
        <a:bodyPr/>
        <a:lstStyle/>
        <a:p>
          <a:endParaRPr lang="en-US"/>
        </a:p>
      </dgm:t>
    </dgm:pt>
    <dgm:pt modelId="{CF565491-96FA-4615-B635-88D631FBA5A1}">
      <dgm:prSet custT="1"/>
      <dgm:spPr/>
      <dgm:t>
        <a:bodyPr/>
        <a:lstStyle/>
        <a:p>
          <a:r>
            <a:rPr lang="en-US" sz="1600" b="1" dirty="0"/>
            <a:t>Case team</a:t>
          </a:r>
        </a:p>
        <a:p>
          <a:r>
            <a:rPr lang="en-US" sz="1600" b="1" dirty="0"/>
            <a:t>B</a:t>
          </a:r>
          <a:endParaRPr lang="en-US" sz="1300" b="1" dirty="0"/>
        </a:p>
      </dgm:t>
    </dgm:pt>
    <dgm:pt modelId="{0A9FB4D6-0FB7-4A35-8BAB-ECE7A15AF164}" type="parTrans" cxnId="{D75B0F8B-E9D6-47EF-B6FC-FDC615C11037}">
      <dgm:prSet/>
      <dgm:spPr/>
      <dgm:t>
        <a:bodyPr/>
        <a:lstStyle/>
        <a:p>
          <a:endParaRPr lang="en-US"/>
        </a:p>
      </dgm:t>
    </dgm:pt>
    <dgm:pt modelId="{4292E4F4-7F09-4F7C-88EE-62F31790675B}" type="sibTrans" cxnId="{D75B0F8B-E9D6-47EF-B6FC-FDC615C11037}">
      <dgm:prSet/>
      <dgm:spPr/>
      <dgm:t>
        <a:bodyPr/>
        <a:lstStyle/>
        <a:p>
          <a:endParaRPr lang="en-US"/>
        </a:p>
      </dgm:t>
    </dgm:pt>
    <dgm:pt modelId="{D0EB5FAD-A4C0-4DCE-8794-27E57CBAE93E}">
      <dgm:prSet custT="1"/>
      <dgm:spPr/>
      <dgm:t>
        <a:bodyPr/>
        <a:lstStyle/>
        <a:p>
          <a:r>
            <a:rPr lang="en-US" sz="1600" b="1" dirty="0"/>
            <a:t>Case team</a:t>
          </a:r>
        </a:p>
        <a:p>
          <a:r>
            <a:rPr lang="en-US" sz="1600" b="1" dirty="0"/>
            <a:t>C</a:t>
          </a:r>
        </a:p>
      </dgm:t>
    </dgm:pt>
    <dgm:pt modelId="{9903ED0C-83E0-4D46-80BD-E71502756E95}" type="parTrans" cxnId="{B7E3466B-BA6F-46DE-9D00-63FEC36221A7}">
      <dgm:prSet/>
      <dgm:spPr/>
      <dgm:t>
        <a:bodyPr/>
        <a:lstStyle/>
        <a:p>
          <a:endParaRPr lang="en-US"/>
        </a:p>
      </dgm:t>
    </dgm:pt>
    <dgm:pt modelId="{F4EC985C-AC58-4899-9DFF-4D11990FA262}" type="sibTrans" cxnId="{B7E3466B-BA6F-46DE-9D00-63FEC36221A7}">
      <dgm:prSet/>
      <dgm:spPr/>
      <dgm:t>
        <a:bodyPr/>
        <a:lstStyle/>
        <a:p>
          <a:endParaRPr lang="en-US"/>
        </a:p>
      </dgm:t>
    </dgm:pt>
    <dgm:pt modelId="{9CB8D604-BC88-490A-9C76-D945AB3E1B7A}" type="pres">
      <dgm:prSet presAssocID="{0FBC63E3-317F-47DC-A128-D30AD30FC6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A775AB-18E5-4E5F-ADAB-CD04F6FC7C7B}" type="pres">
      <dgm:prSet presAssocID="{FF576627-EA8A-45A1-8DEB-6FFF86253DFB}" presName="hierRoot1" presStyleCnt="0">
        <dgm:presLayoutVars>
          <dgm:hierBranch val="init"/>
        </dgm:presLayoutVars>
      </dgm:prSet>
      <dgm:spPr/>
    </dgm:pt>
    <dgm:pt modelId="{0AE18B1E-C931-467E-A379-B1D036218472}" type="pres">
      <dgm:prSet presAssocID="{FF576627-EA8A-45A1-8DEB-6FFF86253DFB}" presName="rootComposite1" presStyleCnt="0"/>
      <dgm:spPr/>
    </dgm:pt>
    <dgm:pt modelId="{D5675F69-8A9D-4FDD-A427-DAAC2B9DCF1C}" type="pres">
      <dgm:prSet presAssocID="{FF576627-EA8A-45A1-8DEB-6FFF86253DFB}" presName="rootText1" presStyleLbl="node0" presStyleIdx="0" presStyleCnt="1" custScaleX="147291" custScaleY="127796" custLinFactY="-27380" custLinFactNeighborX="-5590" custLinFactNeighborY="-100000">
        <dgm:presLayoutVars>
          <dgm:chPref val="3"/>
        </dgm:presLayoutVars>
      </dgm:prSet>
      <dgm:spPr/>
    </dgm:pt>
    <dgm:pt modelId="{986EF93A-C19A-47BD-8DBF-BA137AFAEF14}" type="pres">
      <dgm:prSet presAssocID="{FF576627-EA8A-45A1-8DEB-6FFF86253DFB}" presName="rootConnector1" presStyleLbl="node1" presStyleIdx="0" presStyleCnt="0"/>
      <dgm:spPr/>
    </dgm:pt>
    <dgm:pt modelId="{F447B853-2F44-4D9E-BF69-DB31C6900D51}" type="pres">
      <dgm:prSet presAssocID="{FF576627-EA8A-45A1-8DEB-6FFF86253DFB}" presName="hierChild2" presStyleCnt="0"/>
      <dgm:spPr/>
    </dgm:pt>
    <dgm:pt modelId="{BFC5E0FF-30AA-4AB5-AEAB-DFE4641D855E}" type="pres">
      <dgm:prSet presAssocID="{0ADAC988-ED79-462F-BF92-65738B092DC5}" presName="Name37" presStyleLbl="parChTrans1D2" presStyleIdx="0" presStyleCnt="7"/>
      <dgm:spPr/>
    </dgm:pt>
    <dgm:pt modelId="{9589B1AC-3666-4DD5-A026-B5E57899587F}" type="pres">
      <dgm:prSet presAssocID="{0E4CBC6E-6EAE-4549-A78A-65EDA3AFD8C3}" presName="hierRoot2" presStyleCnt="0">
        <dgm:presLayoutVars>
          <dgm:hierBranch val="init"/>
        </dgm:presLayoutVars>
      </dgm:prSet>
      <dgm:spPr/>
    </dgm:pt>
    <dgm:pt modelId="{5235DC11-0D58-42FE-97B2-60A5EFFA51C9}" type="pres">
      <dgm:prSet presAssocID="{0E4CBC6E-6EAE-4549-A78A-65EDA3AFD8C3}" presName="rootComposite" presStyleCnt="0"/>
      <dgm:spPr/>
    </dgm:pt>
    <dgm:pt modelId="{0C8D98BE-B722-4D42-ABF8-4C5838AFA57D}" type="pres">
      <dgm:prSet presAssocID="{0E4CBC6E-6EAE-4549-A78A-65EDA3AFD8C3}" presName="rootText" presStyleLbl="node2" presStyleIdx="0" presStyleCnt="6" custScaleX="95511" custScaleY="106949">
        <dgm:presLayoutVars>
          <dgm:chPref val="3"/>
        </dgm:presLayoutVars>
      </dgm:prSet>
      <dgm:spPr/>
    </dgm:pt>
    <dgm:pt modelId="{5D5BB4A6-DFD8-4276-8B15-EED64A97CE53}" type="pres">
      <dgm:prSet presAssocID="{0E4CBC6E-6EAE-4549-A78A-65EDA3AFD8C3}" presName="rootConnector" presStyleLbl="node2" presStyleIdx="0" presStyleCnt="6"/>
      <dgm:spPr/>
    </dgm:pt>
    <dgm:pt modelId="{E490C0B5-6BED-458F-83C3-2E70E47E925F}" type="pres">
      <dgm:prSet presAssocID="{0E4CBC6E-6EAE-4549-A78A-65EDA3AFD8C3}" presName="hierChild4" presStyleCnt="0"/>
      <dgm:spPr/>
    </dgm:pt>
    <dgm:pt modelId="{BECBC7AD-27E6-489C-8F06-EA246D049C3D}" type="pres">
      <dgm:prSet presAssocID="{0E4CBC6E-6EAE-4549-A78A-65EDA3AFD8C3}" presName="hierChild5" presStyleCnt="0"/>
      <dgm:spPr/>
    </dgm:pt>
    <dgm:pt modelId="{0372C2AB-BE23-4E12-877C-676A86A5B005}" type="pres">
      <dgm:prSet presAssocID="{0A9FB4D6-0FB7-4A35-8BAB-ECE7A15AF164}" presName="Name37" presStyleLbl="parChTrans1D2" presStyleIdx="1" presStyleCnt="7"/>
      <dgm:spPr/>
    </dgm:pt>
    <dgm:pt modelId="{81C2314B-9453-4286-9D16-A0210C73F9EC}" type="pres">
      <dgm:prSet presAssocID="{CF565491-96FA-4615-B635-88D631FBA5A1}" presName="hierRoot2" presStyleCnt="0">
        <dgm:presLayoutVars>
          <dgm:hierBranch val="init"/>
        </dgm:presLayoutVars>
      </dgm:prSet>
      <dgm:spPr/>
    </dgm:pt>
    <dgm:pt modelId="{FAC5950E-FD8F-429D-844B-E717C223465F}" type="pres">
      <dgm:prSet presAssocID="{CF565491-96FA-4615-B635-88D631FBA5A1}" presName="rootComposite" presStyleCnt="0"/>
      <dgm:spPr/>
    </dgm:pt>
    <dgm:pt modelId="{AFCAA56B-9320-4857-97C8-569850EFB9BA}" type="pres">
      <dgm:prSet presAssocID="{CF565491-96FA-4615-B635-88D631FBA5A1}" presName="rootText" presStyleLbl="node2" presStyleIdx="1" presStyleCnt="6" custScaleX="102809" custScaleY="93183">
        <dgm:presLayoutVars>
          <dgm:chPref val="3"/>
        </dgm:presLayoutVars>
      </dgm:prSet>
      <dgm:spPr/>
    </dgm:pt>
    <dgm:pt modelId="{2EF1A0B6-09FC-4F32-ABFC-686A026134BE}" type="pres">
      <dgm:prSet presAssocID="{CF565491-96FA-4615-B635-88D631FBA5A1}" presName="rootConnector" presStyleLbl="node2" presStyleIdx="1" presStyleCnt="6"/>
      <dgm:spPr/>
    </dgm:pt>
    <dgm:pt modelId="{93D94F0D-756F-4AEF-82BF-75C6C861262A}" type="pres">
      <dgm:prSet presAssocID="{CF565491-96FA-4615-B635-88D631FBA5A1}" presName="hierChild4" presStyleCnt="0"/>
      <dgm:spPr/>
    </dgm:pt>
    <dgm:pt modelId="{7F85F480-0A31-4B24-80D1-AB20964DC89D}" type="pres">
      <dgm:prSet presAssocID="{CF565491-96FA-4615-B635-88D631FBA5A1}" presName="hierChild5" presStyleCnt="0"/>
      <dgm:spPr/>
    </dgm:pt>
    <dgm:pt modelId="{F4C336E9-82F7-402C-BFB3-39C74436F3AC}" type="pres">
      <dgm:prSet presAssocID="{9903ED0C-83E0-4D46-80BD-E71502756E95}" presName="Name37" presStyleLbl="parChTrans1D2" presStyleIdx="2" presStyleCnt="7"/>
      <dgm:spPr/>
    </dgm:pt>
    <dgm:pt modelId="{371DE771-768A-4983-B6CC-325D6A2E6A2D}" type="pres">
      <dgm:prSet presAssocID="{D0EB5FAD-A4C0-4DCE-8794-27E57CBAE93E}" presName="hierRoot2" presStyleCnt="0">
        <dgm:presLayoutVars>
          <dgm:hierBranch val="init"/>
        </dgm:presLayoutVars>
      </dgm:prSet>
      <dgm:spPr/>
    </dgm:pt>
    <dgm:pt modelId="{0068A1E5-9124-4667-BD58-F89B87676525}" type="pres">
      <dgm:prSet presAssocID="{D0EB5FAD-A4C0-4DCE-8794-27E57CBAE93E}" presName="rootComposite" presStyleCnt="0"/>
      <dgm:spPr/>
    </dgm:pt>
    <dgm:pt modelId="{8A0AA416-CFD8-4BA2-ABEC-B98DB96DDA87}" type="pres">
      <dgm:prSet presAssocID="{D0EB5FAD-A4C0-4DCE-8794-27E57CBAE93E}" presName="rootText" presStyleLbl="node2" presStyleIdx="2" presStyleCnt="6" custScaleX="109644" custScaleY="89855">
        <dgm:presLayoutVars>
          <dgm:chPref val="3"/>
        </dgm:presLayoutVars>
      </dgm:prSet>
      <dgm:spPr/>
    </dgm:pt>
    <dgm:pt modelId="{4F707668-19C8-41A4-827C-977C8DB4363D}" type="pres">
      <dgm:prSet presAssocID="{D0EB5FAD-A4C0-4DCE-8794-27E57CBAE93E}" presName="rootConnector" presStyleLbl="node2" presStyleIdx="2" presStyleCnt="6"/>
      <dgm:spPr/>
    </dgm:pt>
    <dgm:pt modelId="{316A7BF7-ECBC-4391-BD93-9C35CCD0F43B}" type="pres">
      <dgm:prSet presAssocID="{D0EB5FAD-A4C0-4DCE-8794-27E57CBAE93E}" presName="hierChild4" presStyleCnt="0"/>
      <dgm:spPr/>
    </dgm:pt>
    <dgm:pt modelId="{5445E53B-FEF3-42B9-A91A-4A8C70257FCB}" type="pres">
      <dgm:prSet presAssocID="{D0EB5FAD-A4C0-4DCE-8794-27E57CBAE93E}" presName="hierChild5" presStyleCnt="0"/>
      <dgm:spPr/>
    </dgm:pt>
    <dgm:pt modelId="{1AD342AA-04A0-4A51-B553-5FCF12B3C039}" type="pres">
      <dgm:prSet presAssocID="{23AD6C6B-0C87-41DF-A998-83E242F40F47}" presName="Name37" presStyleLbl="parChTrans1D2" presStyleIdx="3" presStyleCnt="7"/>
      <dgm:spPr/>
    </dgm:pt>
    <dgm:pt modelId="{4DDAD223-F120-4339-8D00-8BAFB815D53D}" type="pres">
      <dgm:prSet presAssocID="{D4FA9E3D-0705-4072-B4F3-915287385865}" presName="hierRoot2" presStyleCnt="0">
        <dgm:presLayoutVars>
          <dgm:hierBranch val="init"/>
        </dgm:presLayoutVars>
      </dgm:prSet>
      <dgm:spPr/>
    </dgm:pt>
    <dgm:pt modelId="{006ED367-E08A-4C3D-BB67-63BA2C7283D8}" type="pres">
      <dgm:prSet presAssocID="{D4FA9E3D-0705-4072-B4F3-915287385865}" presName="rootComposite" presStyleCnt="0"/>
      <dgm:spPr/>
    </dgm:pt>
    <dgm:pt modelId="{3CD1143F-314E-4E0C-BCFB-2CC45C457246}" type="pres">
      <dgm:prSet presAssocID="{D4FA9E3D-0705-4072-B4F3-915287385865}" presName="rootText" presStyleLbl="node2" presStyleIdx="3" presStyleCnt="6" custAng="10800000" custFlipVert="1" custScaleY="93183">
        <dgm:presLayoutVars>
          <dgm:chPref val="3"/>
        </dgm:presLayoutVars>
      </dgm:prSet>
      <dgm:spPr/>
    </dgm:pt>
    <dgm:pt modelId="{264D474B-25E7-4934-A25F-2873EDF3D9C5}" type="pres">
      <dgm:prSet presAssocID="{D4FA9E3D-0705-4072-B4F3-915287385865}" presName="rootConnector" presStyleLbl="node2" presStyleIdx="3" presStyleCnt="6"/>
      <dgm:spPr/>
    </dgm:pt>
    <dgm:pt modelId="{A078EA16-DF7D-4B2F-A41C-6E4A579FBCAC}" type="pres">
      <dgm:prSet presAssocID="{D4FA9E3D-0705-4072-B4F3-915287385865}" presName="hierChild4" presStyleCnt="0"/>
      <dgm:spPr/>
    </dgm:pt>
    <dgm:pt modelId="{BA3535E9-CE10-43AD-8C4D-BE3FDF83D111}" type="pres">
      <dgm:prSet presAssocID="{D4FA9E3D-0705-4072-B4F3-915287385865}" presName="hierChild5" presStyleCnt="0"/>
      <dgm:spPr/>
    </dgm:pt>
    <dgm:pt modelId="{0422A83F-FB78-4A9A-BD45-929DA5AD5B97}" type="pres">
      <dgm:prSet presAssocID="{05A21FB8-81E7-4704-B071-E4758634A352}" presName="Name37" presStyleLbl="parChTrans1D2" presStyleIdx="4" presStyleCnt="7"/>
      <dgm:spPr/>
    </dgm:pt>
    <dgm:pt modelId="{AA9326D2-DCAB-4723-9AFE-BA8F18710D28}" type="pres">
      <dgm:prSet presAssocID="{5AA61AD5-AB56-49DB-BB06-AC902FBF9D4C}" presName="hierRoot2" presStyleCnt="0">
        <dgm:presLayoutVars>
          <dgm:hierBranch val="init"/>
        </dgm:presLayoutVars>
      </dgm:prSet>
      <dgm:spPr/>
    </dgm:pt>
    <dgm:pt modelId="{434E09BD-34C3-444D-B7BF-FF31FB903EE5}" type="pres">
      <dgm:prSet presAssocID="{5AA61AD5-AB56-49DB-BB06-AC902FBF9D4C}" presName="rootComposite" presStyleCnt="0"/>
      <dgm:spPr/>
    </dgm:pt>
    <dgm:pt modelId="{74154073-994D-4A55-85BD-F7836E20DE06}" type="pres">
      <dgm:prSet presAssocID="{5AA61AD5-AB56-49DB-BB06-AC902FBF9D4C}" presName="rootText" presStyleLbl="node2" presStyleIdx="4" presStyleCnt="6" custScaleY="93183">
        <dgm:presLayoutVars>
          <dgm:chPref val="3"/>
        </dgm:presLayoutVars>
      </dgm:prSet>
      <dgm:spPr/>
    </dgm:pt>
    <dgm:pt modelId="{DF46A66C-3409-4420-8C20-635A8C8B2DE1}" type="pres">
      <dgm:prSet presAssocID="{5AA61AD5-AB56-49DB-BB06-AC902FBF9D4C}" presName="rootConnector" presStyleLbl="node2" presStyleIdx="4" presStyleCnt="6"/>
      <dgm:spPr/>
    </dgm:pt>
    <dgm:pt modelId="{23B4AA07-098D-45AF-9063-17118B7D53F0}" type="pres">
      <dgm:prSet presAssocID="{5AA61AD5-AB56-49DB-BB06-AC902FBF9D4C}" presName="hierChild4" presStyleCnt="0"/>
      <dgm:spPr/>
    </dgm:pt>
    <dgm:pt modelId="{249BA726-D064-47D5-90A6-0ECC91587BDC}" type="pres">
      <dgm:prSet presAssocID="{5AA61AD5-AB56-49DB-BB06-AC902FBF9D4C}" presName="hierChild5" presStyleCnt="0"/>
      <dgm:spPr/>
    </dgm:pt>
    <dgm:pt modelId="{3C2EB998-6827-414B-9D7C-02F0E8D3308C}" type="pres">
      <dgm:prSet presAssocID="{CC6E4372-8451-4ABD-919E-F54347EB0483}" presName="Name37" presStyleLbl="parChTrans1D2" presStyleIdx="5" presStyleCnt="7"/>
      <dgm:spPr/>
    </dgm:pt>
    <dgm:pt modelId="{691A934B-5F27-4264-9078-9DB519B84805}" type="pres">
      <dgm:prSet presAssocID="{4BCB777B-7FBB-49D0-89BF-983635D03C4D}" presName="hierRoot2" presStyleCnt="0">
        <dgm:presLayoutVars>
          <dgm:hierBranch val="init"/>
        </dgm:presLayoutVars>
      </dgm:prSet>
      <dgm:spPr/>
    </dgm:pt>
    <dgm:pt modelId="{74C535F1-AEBA-47A4-9AB3-30EC0F9433D9}" type="pres">
      <dgm:prSet presAssocID="{4BCB777B-7FBB-49D0-89BF-983635D03C4D}" presName="rootComposite" presStyleCnt="0"/>
      <dgm:spPr/>
    </dgm:pt>
    <dgm:pt modelId="{8C9AB799-0310-4BE7-BD83-14BFEDC1E243}" type="pres">
      <dgm:prSet presAssocID="{4BCB777B-7FBB-49D0-89BF-983635D03C4D}" presName="rootText" presStyleLbl="node2" presStyleIdx="5" presStyleCnt="6" custScaleY="83335">
        <dgm:presLayoutVars>
          <dgm:chPref val="3"/>
        </dgm:presLayoutVars>
      </dgm:prSet>
      <dgm:spPr/>
    </dgm:pt>
    <dgm:pt modelId="{FDD1B124-C46D-44AE-9032-45F39194CB86}" type="pres">
      <dgm:prSet presAssocID="{4BCB777B-7FBB-49D0-89BF-983635D03C4D}" presName="rootConnector" presStyleLbl="node2" presStyleIdx="5" presStyleCnt="6"/>
      <dgm:spPr/>
    </dgm:pt>
    <dgm:pt modelId="{A0FA5A8B-AC58-4C32-A5C2-F4E04BF92F92}" type="pres">
      <dgm:prSet presAssocID="{4BCB777B-7FBB-49D0-89BF-983635D03C4D}" presName="hierChild4" presStyleCnt="0"/>
      <dgm:spPr/>
    </dgm:pt>
    <dgm:pt modelId="{81D0796D-6DD4-4B14-8CD3-06DEE92A7522}" type="pres">
      <dgm:prSet presAssocID="{4BCB777B-7FBB-49D0-89BF-983635D03C4D}" presName="hierChild5" presStyleCnt="0"/>
      <dgm:spPr/>
    </dgm:pt>
    <dgm:pt modelId="{D5876033-FC7B-4A30-B323-801FABB7E1AA}" type="pres">
      <dgm:prSet presAssocID="{FF576627-EA8A-45A1-8DEB-6FFF86253DFB}" presName="hierChild3" presStyleCnt="0"/>
      <dgm:spPr/>
    </dgm:pt>
    <dgm:pt modelId="{4E8B0D67-59AA-4753-914B-648EEA1DCDF5}" type="pres">
      <dgm:prSet presAssocID="{DA3C3E5F-F9C9-4C50-B8E7-4801AAE4FC36}" presName="Name111" presStyleLbl="parChTrans1D2" presStyleIdx="6" presStyleCnt="7"/>
      <dgm:spPr/>
    </dgm:pt>
    <dgm:pt modelId="{92DEF0E8-8809-4300-830F-285DEF75B5F1}" type="pres">
      <dgm:prSet presAssocID="{6B8A7B5E-789A-4DFD-A87C-57DCFB558FF0}" presName="hierRoot3" presStyleCnt="0">
        <dgm:presLayoutVars>
          <dgm:hierBranch val="init"/>
        </dgm:presLayoutVars>
      </dgm:prSet>
      <dgm:spPr/>
    </dgm:pt>
    <dgm:pt modelId="{AAC7ADF1-DA84-4D95-B648-B0561F48D188}" type="pres">
      <dgm:prSet presAssocID="{6B8A7B5E-789A-4DFD-A87C-57DCFB558FF0}" presName="rootComposite3" presStyleCnt="0"/>
      <dgm:spPr/>
    </dgm:pt>
    <dgm:pt modelId="{BDE63A4A-ABC3-4ACC-BC24-6BF18237BAF3}" type="pres">
      <dgm:prSet presAssocID="{6B8A7B5E-789A-4DFD-A87C-57DCFB558FF0}" presName="rootText3" presStyleLbl="asst1" presStyleIdx="0" presStyleCnt="1" custScaleX="131008" custScaleY="95077" custLinFactNeighborX="-3758" custLinFactNeighborY="-75136">
        <dgm:presLayoutVars>
          <dgm:chPref val="3"/>
        </dgm:presLayoutVars>
      </dgm:prSet>
      <dgm:spPr/>
    </dgm:pt>
    <dgm:pt modelId="{3FC0457D-701D-42B1-9222-D25D89C1EF5A}" type="pres">
      <dgm:prSet presAssocID="{6B8A7B5E-789A-4DFD-A87C-57DCFB558FF0}" presName="rootConnector3" presStyleLbl="asst1" presStyleIdx="0" presStyleCnt="1"/>
      <dgm:spPr/>
    </dgm:pt>
    <dgm:pt modelId="{F0177E04-FA6A-4048-8E9B-8F9B6F13D1BD}" type="pres">
      <dgm:prSet presAssocID="{6B8A7B5E-789A-4DFD-A87C-57DCFB558FF0}" presName="hierChild6" presStyleCnt="0"/>
      <dgm:spPr/>
    </dgm:pt>
    <dgm:pt modelId="{CE15ABD4-C9EB-4829-957D-F54F591725D8}" type="pres">
      <dgm:prSet presAssocID="{6B8A7B5E-789A-4DFD-A87C-57DCFB558FF0}" presName="hierChild7" presStyleCnt="0"/>
      <dgm:spPr/>
    </dgm:pt>
  </dgm:ptLst>
  <dgm:cxnLst>
    <dgm:cxn modelId="{DC919D04-5719-48CF-9BD5-6B1681572A33}" type="presOf" srcId="{0FBC63E3-317F-47DC-A128-D30AD30FC6AF}" destId="{9CB8D604-BC88-490A-9C76-D945AB3E1B7A}" srcOrd="0" destOrd="0" presId="urn:microsoft.com/office/officeart/2005/8/layout/orgChart1"/>
    <dgm:cxn modelId="{95A70807-7EC0-40B9-BC42-18660317F255}" type="presOf" srcId="{23AD6C6B-0C87-41DF-A998-83E242F40F47}" destId="{1AD342AA-04A0-4A51-B553-5FCF12B3C039}" srcOrd="0" destOrd="0" presId="urn:microsoft.com/office/officeart/2005/8/layout/orgChart1"/>
    <dgm:cxn modelId="{B923450C-CABB-4B86-9F34-4F51B6CA1D7D}" type="presOf" srcId="{D0EB5FAD-A4C0-4DCE-8794-27E57CBAE93E}" destId="{8A0AA416-CFD8-4BA2-ABEC-B98DB96DDA87}" srcOrd="0" destOrd="0" presId="urn:microsoft.com/office/officeart/2005/8/layout/orgChart1"/>
    <dgm:cxn modelId="{10A77912-CCD0-40F7-A04D-1524AF2E03D2}" type="presOf" srcId="{FF576627-EA8A-45A1-8DEB-6FFF86253DFB}" destId="{D5675F69-8A9D-4FDD-A427-DAAC2B9DCF1C}" srcOrd="0" destOrd="0" presId="urn:microsoft.com/office/officeart/2005/8/layout/orgChart1"/>
    <dgm:cxn modelId="{57DA3125-9D11-4261-BB55-BBF91DF6163E}" type="presOf" srcId="{0E4CBC6E-6EAE-4549-A78A-65EDA3AFD8C3}" destId="{0C8D98BE-B722-4D42-ABF8-4C5838AFA57D}" srcOrd="0" destOrd="0" presId="urn:microsoft.com/office/officeart/2005/8/layout/orgChart1"/>
    <dgm:cxn modelId="{ADBF2F33-F0E6-4B12-869F-137DCF390F80}" srcId="{FF576627-EA8A-45A1-8DEB-6FFF86253DFB}" destId="{4BCB777B-7FBB-49D0-89BF-983635D03C4D}" srcOrd="6" destOrd="0" parTransId="{CC6E4372-8451-4ABD-919E-F54347EB0483}" sibTransId="{CF547E8E-7B8F-4174-A7A1-54DB697E41F4}"/>
    <dgm:cxn modelId="{3723E434-71A2-4811-9CF4-CC09FED89CA1}" srcId="{FF576627-EA8A-45A1-8DEB-6FFF86253DFB}" destId="{6B8A7B5E-789A-4DFD-A87C-57DCFB558FF0}" srcOrd="0" destOrd="0" parTransId="{DA3C3E5F-F9C9-4C50-B8E7-4801AAE4FC36}" sibTransId="{9628003E-795E-4DB4-8035-1EEC36229BF7}"/>
    <dgm:cxn modelId="{1158A65F-8381-4CB1-9126-883E291D2E3F}" srcId="{FF576627-EA8A-45A1-8DEB-6FFF86253DFB}" destId="{5AA61AD5-AB56-49DB-BB06-AC902FBF9D4C}" srcOrd="5" destOrd="0" parTransId="{05A21FB8-81E7-4704-B071-E4758634A352}" sibTransId="{B86BD693-47D9-46A5-8A7E-0F72CE07B65C}"/>
    <dgm:cxn modelId="{066CB365-F6BA-4D9D-93D8-36B3F606DF15}" type="presOf" srcId="{FF576627-EA8A-45A1-8DEB-6FFF86253DFB}" destId="{986EF93A-C19A-47BD-8DBF-BA137AFAEF14}" srcOrd="1" destOrd="0" presId="urn:microsoft.com/office/officeart/2005/8/layout/orgChart1"/>
    <dgm:cxn modelId="{CDD67467-F05D-4583-BC70-8B65A9829870}" type="presOf" srcId="{05A21FB8-81E7-4704-B071-E4758634A352}" destId="{0422A83F-FB78-4A9A-BD45-929DA5AD5B97}" srcOrd="0" destOrd="0" presId="urn:microsoft.com/office/officeart/2005/8/layout/orgChart1"/>
    <dgm:cxn modelId="{B7E3466B-BA6F-46DE-9D00-63FEC36221A7}" srcId="{FF576627-EA8A-45A1-8DEB-6FFF86253DFB}" destId="{D0EB5FAD-A4C0-4DCE-8794-27E57CBAE93E}" srcOrd="3" destOrd="0" parTransId="{9903ED0C-83E0-4D46-80BD-E71502756E95}" sibTransId="{F4EC985C-AC58-4899-9DFF-4D11990FA262}"/>
    <dgm:cxn modelId="{1052994C-1EC6-4FE1-BFD3-4DBEC6698BA2}" type="presOf" srcId="{D4FA9E3D-0705-4072-B4F3-915287385865}" destId="{3CD1143F-314E-4E0C-BCFB-2CC45C457246}" srcOrd="0" destOrd="0" presId="urn:microsoft.com/office/officeart/2005/8/layout/orgChart1"/>
    <dgm:cxn modelId="{B5FDBE4D-3F6B-4BF3-94E9-68547C50A80F}" type="presOf" srcId="{6B8A7B5E-789A-4DFD-A87C-57DCFB558FF0}" destId="{3FC0457D-701D-42B1-9222-D25D89C1EF5A}" srcOrd="1" destOrd="0" presId="urn:microsoft.com/office/officeart/2005/8/layout/orgChart1"/>
    <dgm:cxn modelId="{DE1F064E-01BD-455C-8405-F173ED6365E1}" type="presOf" srcId="{0E4CBC6E-6EAE-4549-A78A-65EDA3AFD8C3}" destId="{5D5BB4A6-DFD8-4276-8B15-EED64A97CE53}" srcOrd="1" destOrd="0" presId="urn:microsoft.com/office/officeart/2005/8/layout/orgChart1"/>
    <dgm:cxn modelId="{DFEB966F-92BC-4BC7-8534-7F60F7A91D4F}" type="presOf" srcId="{CF565491-96FA-4615-B635-88D631FBA5A1}" destId="{2EF1A0B6-09FC-4F32-ABFC-686A026134BE}" srcOrd="1" destOrd="0" presId="urn:microsoft.com/office/officeart/2005/8/layout/orgChart1"/>
    <dgm:cxn modelId="{F3945374-EDCF-4EB6-8AEF-9267B104D539}" type="presOf" srcId="{DA3C3E5F-F9C9-4C50-B8E7-4801AAE4FC36}" destId="{4E8B0D67-59AA-4753-914B-648EEA1DCDF5}" srcOrd="0" destOrd="0" presId="urn:microsoft.com/office/officeart/2005/8/layout/orgChart1"/>
    <dgm:cxn modelId="{0868677E-C765-4C2D-874F-804E75B99DCE}" srcId="{FF576627-EA8A-45A1-8DEB-6FFF86253DFB}" destId="{D4FA9E3D-0705-4072-B4F3-915287385865}" srcOrd="4" destOrd="0" parTransId="{23AD6C6B-0C87-41DF-A998-83E242F40F47}" sibTransId="{A6CB0E43-11D3-431F-B8F2-83D5A748F52E}"/>
    <dgm:cxn modelId="{78F8AB83-628A-4160-8C70-FE4A7D569492}" type="presOf" srcId="{4BCB777B-7FBB-49D0-89BF-983635D03C4D}" destId="{FDD1B124-C46D-44AE-9032-45F39194CB86}" srcOrd="1" destOrd="0" presId="urn:microsoft.com/office/officeart/2005/8/layout/orgChart1"/>
    <dgm:cxn modelId="{B6C46A84-CD9D-42E1-AA6E-4364BE70A899}" type="presOf" srcId="{CC6E4372-8451-4ABD-919E-F54347EB0483}" destId="{3C2EB998-6827-414B-9D7C-02F0E8D3308C}" srcOrd="0" destOrd="0" presId="urn:microsoft.com/office/officeart/2005/8/layout/orgChart1"/>
    <dgm:cxn modelId="{D75B0F8B-E9D6-47EF-B6FC-FDC615C11037}" srcId="{FF576627-EA8A-45A1-8DEB-6FFF86253DFB}" destId="{CF565491-96FA-4615-B635-88D631FBA5A1}" srcOrd="2" destOrd="0" parTransId="{0A9FB4D6-0FB7-4A35-8BAB-ECE7A15AF164}" sibTransId="{4292E4F4-7F09-4F7C-88EE-62F31790675B}"/>
    <dgm:cxn modelId="{8D49D295-7F18-4E9A-93D5-D520DECDE5E0}" type="presOf" srcId="{5AA61AD5-AB56-49DB-BB06-AC902FBF9D4C}" destId="{74154073-994D-4A55-85BD-F7836E20DE06}" srcOrd="0" destOrd="0" presId="urn:microsoft.com/office/officeart/2005/8/layout/orgChart1"/>
    <dgm:cxn modelId="{E9ABBCA6-524C-4659-92FD-CAC86BB66188}" srcId="{0FBC63E3-317F-47DC-A128-D30AD30FC6AF}" destId="{FF576627-EA8A-45A1-8DEB-6FFF86253DFB}" srcOrd="0" destOrd="0" parTransId="{D0E72277-9FCE-439D-A68C-D6B5647E368E}" sibTransId="{BE7EDF77-D228-4BC6-92AD-C4845EA7A3A5}"/>
    <dgm:cxn modelId="{47D4CBA9-D260-41E4-9C7C-B6FE33EF3A03}" type="presOf" srcId="{D0EB5FAD-A4C0-4DCE-8794-27E57CBAE93E}" destId="{4F707668-19C8-41A4-827C-977C8DB4363D}" srcOrd="1" destOrd="0" presId="urn:microsoft.com/office/officeart/2005/8/layout/orgChart1"/>
    <dgm:cxn modelId="{420C1BAC-64F5-43BE-92A6-2DC93F4F4145}" type="presOf" srcId="{0A9FB4D6-0FB7-4A35-8BAB-ECE7A15AF164}" destId="{0372C2AB-BE23-4E12-877C-676A86A5B005}" srcOrd="0" destOrd="0" presId="urn:microsoft.com/office/officeart/2005/8/layout/orgChart1"/>
    <dgm:cxn modelId="{68828EAC-D638-4D45-BF10-0A0EA0016D3B}" srcId="{FF576627-EA8A-45A1-8DEB-6FFF86253DFB}" destId="{0E4CBC6E-6EAE-4549-A78A-65EDA3AFD8C3}" srcOrd="1" destOrd="0" parTransId="{0ADAC988-ED79-462F-BF92-65738B092DC5}" sibTransId="{5E5379A9-2278-416C-8C43-38006E8EF61C}"/>
    <dgm:cxn modelId="{95CD65C8-EE68-4DB9-B83C-A62726A1AF47}" type="presOf" srcId="{5AA61AD5-AB56-49DB-BB06-AC902FBF9D4C}" destId="{DF46A66C-3409-4420-8C20-635A8C8B2DE1}" srcOrd="1" destOrd="0" presId="urn:microsoft.com/office/officeart/2005/8/layout/orgChart1"/>
    <dgm:cxn modelId="{4E3B8AC8-378F-4117-ABD8-4C3364E53987}" type="presOf" srcId="{CF565491-96FA-4615-B635-88D631FBA5A1}" destId="{AFCAA56B-9320-4857-97C8-569850EFB9BA}" srcOrd="0" destOrd="0" presId="urn:microsoft.com/office/officeart/2005/8/layout/orgChart1"/>
    <dgm:cxn modelId="{0A6EC6D0-930A-414B-AC8E-9232F80D2D6B}" type="presOf" srcId="{D4FA9E3D-0705-4072-B4F3-915287385865}" destId="{264D474B-25E7-4934-A25F-2873EDF3D9C5}" srcOrd="1" destOrd="0" presId="urn:microsoft.com/office/officeart/2005/8/layout/orgChart1"/>
    <dgm:cxn modelId="{3E769EDA-B515-4E61-BC5A-6BD674CF7913}" type="presOf" srcId="{9903ED0C-83E0-4D46-80BD-E71502756E95}" destId="{F4C336E9-82F7-402C-BFB3-39C74436F3AC}" srcOrd="0" destOrd="0" presId="urn:microsoft.com/office/officeart/2005/8/layout/orgChart1"/>
    <dgm:cxn modelId="{C3DCC4DD-4BAC-48BE-B125-6E26B98E9C57}" type="presOf" srcId="{0ADAC988-ED79-462F-BF92-65738B092DC5}" destId="{BFC5E0FF-30AA-4AB5-AEAB-DFE4641D855E}" srcOrd="0" destOrd="0" presId="urn:microsoft.com/office/officeart/2005/8/layout/orgChart1"/>
    <dgm:cxn modelId="{0F7AD6DD-6793-4983-998A-85B22893534C}" type="presOf" srcId="{4BCB777B-7FBB-49D0-89BF-983635D03C4D}" destId="{8C9AB799-0310-4BE7-BD83-14BFEDC1E243}" srcOrd="0" destOrd="0" presId="urn:microsoft.com/office/officeart/2005/8/layout/orgChart1"/>
    <dgm:cxn modelId="{624181F6-B697-4963-81C2-AF355AAFE271}" type="presOf" srcId="{6B8A7B5E-789A-4DFD-A87C-57DCFB558FF0}" destId="{BDE63A4A-ABC3-4ACC-BC24-6BF18237BAF3}" srcOrd="0" destOrd="0" presId="urn:microsoft.com/office/officeart/2005/8/layout/orgChart1"/>
    <dgm:cxn modelId="{B9EFF02E-47EC-49EA-8A32-F71195CF3353}" type="presParOf" srcId="{9CB8D604-BC88-490A-9C76-D945AB3E1B7A}" destId="{F6A775AB-18E5-4E5F-ADAB-CD04F6FC7C7B}" srcOrd="0" destOrd="0" presId="urn:microsoft.com/office/officeart/2005/8/layout/orgChart1"/>
    <dgm:cxn modelId="{7D26EE01-D69B-4EE9-A67F-D5FFD3BBA69E}" type="presParOf" srcId="{F6A775AB-18E5-4E5F-ADAB-CD04F6FC7C7B}" destId="{0AE18B1E-C931-467E-A379-B1D036218472}" srcOrd="0" destOrd="0" presId="urn:microsoft.com/office/officeart/2005/8/layout/orgChart1"/>
    <dgm:cxn modelId="{435B1E5B-32A3-4280-8582-A8923B5FC58D}" type="presParOf" srcId="{0AE18B1E-C931-467E-A379-B1D036218472}" destId="{D5675F69-8A9D-4FDD-A427-DAAC2B9DCF1C}" srcOrd="0" destOrd="0" presId="urn:microsoft.com/office/officeart/2005/8/layout/orgChart1"/>
    <dgm:cxn modelId="{61E1E411-E8D2-42B0-A7F8-384DF3E91049}" type="presParOf" srcId="{0AE18B1E-C931-467E-A379-B1D036218472}" destId="{986EF93A-C19A-47BD-8DBF-BA137AFAEF14}" srcOrd="1" destOrd="0" presId="urn:microsoft.com/office/officeart/2005/8/layout/orgChart1"/>
    <dgm:cxn modelId="{728D40AA-BB74-47A2-8E28-BAE0926EBEFD}" type="presParOf" srcId="{F6A775AB-18E5-4E5F-ADAB-CD04F6FC7C7B}" destId="{F447B853-2F44-4D9E-BF69-DB31C6900D51}" srcOrd="1" destOrd="0" presId="urn:microsoft.com/office/officeart/2005/8/layout/orgChart1"/>
    <dgm:cxn modelId="{F15C05EB-990B-4AEF-AED0-8DAAE4D8E09B}" type="presParOf" srcId="{F447B853-2F44-4D9E-BF69-DB31C6900D51}" destId="{BFC5E0FF-30AA-4AB5-AEAB-DFE4641D855E}" srcOrd="0" destOrd="0" presId="urn:microsoft.com/office/officeart/2005/8/layout/orgChart1"/>
    <dgm:cxn modelId="{AD5C1F82-E615-4F35-AC93-41277BEAB2F8}" type="presParOf" srcId="{F447B853-2F44-4D9E-BF69-DB31C6900D51}" destId="{9589B1AC-3666-4DD5-A026-B5E57899587F}" srcOrd="1" destOrd="0" presId="urn:microsoft.com/office/officeart/2005/8/layout/orgChart1"/>
    <dgm:cxn modelId="{617317C9-7AA5-419D-BBFB-03394A336F7A}" type="presParOf" srcId="{9589B1AC-3666-4DD5-A026-B5E57899587F}" destId="{5235DC11-0D58-42FE-97B2-60A5EFFA51C9}" srcOrd="0" destOrd="0" presId="urn:microsoft.com/office/officeart/2005/8/layout/orgChart1"/>
    <dgm:cxn modelId="{67D58491-B2C9-43E6-A0D1-468FF617A1C3}" type="presParOf" srcId="{5235DC11-0D58-42FE-97B2-60A5EFFA51C9}" destId="{0C8D98BE-B722-4D42-ABF8-4C5838AFA57D}" srcOrd="0" destOrd="0" presId="urn:microsoft.com/office/officeart/2005/8/layout/orgChart1"/>
    <dgm:cxn modelId="{509DE92B-7B5D-4BB1-9F09-1773E510005C}" type="presParOf" srcId="{5235DC11-0D58-42FE-97B2-60A5EFFA51C9}" destId="{5D5BB4A6-DFD8-4276-8B15-EED64A97CE53}" srcOrd="1" destOrd="0" presId="urn:microsoft.com/office/officeart/2005/8/layout/orgChart1"/>
    <dgm:cxn modelId="{8B0BA67D-8D37-456F-B9C6-383B9021DD80}" type="presParOf" srcId="{9589B1AC-3666-4DD5-A026-B5E57899587F}" destId="{E490C0B5-6BED-458F-83C3-2E70E47E925F}" srcOrd="1" destOrd="0" presId="urn:microsoft.com/office/officeart/2005/8/layout/orgChart1"/>
    <dgm:cxn modelId="{AF88C4F3-121B-42E7-986C-B5B61740A7B1}" type="presParOf" srcId="{9589B1AC-3666-4DD5-A026-B5E57899587F}" destId="{BECBC7AD-27E6-489C-8F06-EA246D049C3D}" srcOrd="2" destOrd="0" presId="urn:microsoft.com/office/officeart/2005/8/layout/orgChart1"/>
    <dgm:cxn modelId="{63792886-81C7-493B-8C53-0BD174A92712}" type="presParOf" srcId="{F447B853-2F44-4D9E-BF69-DB31C6900D51}" destId="{0372C2AB-BE23-4E12-877C-676A86A5B005}" srcOrd="2" destOrd="0" presId="urn:microsoft.com/office/officeart/2005/8/layout/orgChart1"/>
    <dgm:cxn modelId="{16EDF5B3-E7E4-4626-A80A-9BC26EBCCC87}" type="presParOf" srcId="{F447B853-2F44-4D9E-BF69-DB31C6900D51}" destId="{81C2314B-9453-4286-9D16-A0210C73F9EC}" srcOrd="3" destOrd="0" presId="urn:microsoft.com/office/officeart/2005/8/layout/orgChart1"/>
    <dgm:cxn modelId="{4CE6010D-C6B7-4362-A057-73687EEC1F49}" type="presParOf" srcId="{81C2314B-9453-4286-9D16-A0210C73F9EC}" destId="{FAC5950E-FD8F-429D-844B-E717C223465F}" srcOrd="0" destOrd="0" presId="urn:microsoft.com/office/officeart/2005/8/layout/orgChart1"/>
    <dgm:cxn modelId="{0BDA11E3-17FB-4A1B-AA3D-FBE9B79138FF}" type="presParOf" srcId="{FAC5950E-FD8F-429D-844B-E717C223465F}" destId="{AFCAA56B-9320-4857-97C8-569850EFB9BA}" srcOrd="0" destOrd="0" presId="urn:microsoft.com/office/officeart/2005/8/layout/orgChart1"/>
    <dgm:cxn modelId="{40603B5F-99B9-4544-9E4A-42DC99C93AFB}" type="presParOf" srcId="{FAC5950E-FD8F-429D-844B-E717C223465F}" destId="{2EF1A0B6-09FC-4F32-ABFC-686A026134BE}" srcOrd="1" destOrd="0" presId="urn:microsoft.com/office/officeart/2005/8/layout/orgChart1"/>
    <dgm:cxn modelId="{AB781DE1-85C0-4E28-A341-8FF66A8A36AD}" type="presParOf" srcId="{81C2314B-9453-4286-9D16-A0210C73F9EC}" destId="{93D94F0D-756F-4AEF-82BF-75C6C861262A}" srcOrd="1" destOrd="0" presId="urn:microsoft.com/office/officeart/2005/8/layout/orgChart1"/>
    <dgm:cxn modelId="{3BBD99F2-9827-493A-BAD8-646945B89099}" type="presParOf" srcId="{81C2314B-9453-4286-9D16-A0210C73F9EC}" destId="{7F85F480-0A31-4B24-80D1-AB20964DC89D}" srcOrd="2" destOrd="0" presId="urn:microsoft.com/office/officeart/2005/8/layout/orgChart1"/>
    <dgm:cxn modelId="{75354013-B63D-4B27-B012-34EABE2B2529}" type="presParOf" srcId="{F447B853-2F44-4D9E-BF69-DB31C6900D51}" destId="{F4C336E9-82F7-402C-BFB3-39C74436F3AC}" srcOrd="4" destOrd="0" presId="urn:microsoft.com/office/officeart/2005/8/layout/orgChart1"/>
    <dgm:cxn modelId="{AFE5EE36-E4F0-483E-9816-B558AF3E4FF9}" type="presParOf" srcId="{F447B853-2F44-4D9E-BF69-DB31C6900D51}" destId="{371DE771-768A-4983-B6CC-325D6A2E6A2D}" srcOrd="5" destOrd="0" presId="urn:microsoft.com/office/officeart/2005/8/layout/orgChart1"/>
    <dgm:cxn modelId="{B5A59AB6-5293-45CF-804F-A571A16237DD}" type="presParOf" srcId="{371DE771-768A-4983-B6CC-325D6A2E6A2D}" destId="{0068A1E5-9124-4667-BD58-F89B87676525}" srcOrd="0" destOrd="0" presId="urn:microsoft.com/office/officeart/2005/8/layout/orgChart1"/>
    <dgm:cxn modelId="{C744D30B-CA26-40F5-9EEE-30552E9FD107}" type="presParOf" srcId="{0068A1E5-9124-4667-BD58-F89B87676525}" destId="{8A0AA416-CFD8-4BA2-ABEC-B98DB96DDA87}" srcOrd="0" destOrd="0" presId="urn:microsoft.com/office/officeart/2005/8/layout/orgChart1"/>
    <dgm:cxn modelId="{B407D931-3C2E-4875-8E20-EF849FE5A41C}" type="presParOf" srcId="{0068A1E5-9124-4667-BD58-F89B87676525}" destId="{4F707668-19C8-41A4-827C-977C8DB4363D}" srcOrd="1" destOrd="0" presId="urn:microsoft.com/office/officeart/2005/8/layout/orgChart1"/>
    <dgm:cxn modelId="{68C2C5A2-3BAC-4C13-B780-3ECFD83E86B9}" type="presParOf" srcId="{371DE771-768A-4983-B6CC-325D6A2E6A2D}" destId="{316A7BF7-ECBC-4391-BD93-9C35CCD0F43B}" srcOrd="1" destOrd="0" presId="urn:microsoft.com/office/officeart/2005/8/layout/orgChart1"/>
    <dgm:cxn modelId="{C7D2BC8D-769D-4085-870F-8B18FF88CF64}" type="presParOf" srcId="{371DE771-768A-4983-B6CC-325D6A2E6A2D}" destId="{5445E53B-FEF3-42B9-A91A-4A8C70257FCB}" srcOrd="2" destOrd="0" presId="urn:microsoft.com/office/officeart/2005/8/layout/orgChart1"/>
    <dgm:cxn modelId="{19E1A050-B8E5-465B-B741-C4972F30A11F}" type="presParOf" srcId="{F447B853-2F44-4D9E-BF69-DB31C6900D51}" destId="{1AD342AA-04A0-4A51-B553-5FCF12B3C039}" srcOrd="6" destOrd="0" presId="urn:microsoft.com/office/officeart/2005/8/layout/orgChart1"/>
    <dgm:cxn modelId="{7FD84F55-E34D-461E-B8B8-23974890FD5C}" type="presParOf" srcId="{F447B853-2F44-4D9E-BF69-DB31C6900D51}" destId="{4DDAD223-F120-4339-8D00-8BAFB815D53D}" srcOrd="7" destOrd="0" presId="urn:microsoft.com/office/officeart/2005/8/layout/orgChart1"/>
    <dgm:cxn modelId="{7F67F3DF-8430-4A90-8A1D-DC4E08DDCF22}" type="presParOf" srcId="{4DDAD223-F120-4339-8D00-8BAFB815D53D}" destId="{006ED367-E08A-4C3D-BB67-63BA2C7283D8}" srcOrd="0" destOrd="0" presId="urn:microsoft.com/office/officeart/2005/8/layout/orgChart1"/>
    <dgm:cxn modelId="{D1A62ABC-1683-4003-BA3D-EB2F25898FDC}" type="presParOf" srcId="{006ED367-E08A-4C3D-BB67-63BA2C7283D8}" destId="{3CD1143F-314E-4E0C-BCFB-2CC45C457246}" srcOrd="0" destOrd="0" presId="urn:microsoft.com/office/officeart/2005/8/layout/orgChart1"/>
    <dgm:cxn modelId="{9795A750-4B68-4D0F-818A-EBCA6732A55E}" type="presParOf" srcId="{006ED367-E08A-4C3D-BB67-63BA2C7283D8}" destId="{264D474B-25E7-4934-A25F-2873EDF3D9C5}" srcOrd="1" destOrd="0" presId="urn:microsoft.com/office/officeart/2005/8/layout/orgChart1"/>
    <dgm:cxn modelId="{75B409BE-E709-4F51-A669-ACB25880193C}" type="presParOf" srcId="{4DDAD223-F120-4339-8D00-8BAFB815D53D}" destId="{A078EA16-DF7D-4B2F-A41C-6E4A579FBCAC}" srcOrd="1" destOrd="0" presId="urn:microsoft.com/office/officeart/2005/8/layout/orgChart1"/>
    <dgm:cxn modelId="{291CE130-43EC-44F7-8029-55F355A6A6F2}" type="presParOf" srcId="{4DDAD223-F120-4339-8D00-8BAFB815D53D}" destId="{BA3535E9-CE10-43AD-8C4D-BE3FDF83D111}" srcOrd="2" destOrd="0" presId="urn:microsoft.com/office/officeart/2005/8/layout/orgChart1"/>
    <dgm:cxn modelId="{C582B0EF-CFCC-4142-9A33-047F53D53C6D}" type="presParOf" srcId="{F447B853-2F44-4D9E-BF69-DB31C6900D51}" destId="{0422A83F-FB78-4A9A-BD45-929DA5AD5B97}" srcOrd="8" destOrd="0" presId="urn:microsoft.com/office/officeart/2005/8/layout/orgChart1"/>
    <dgm:cxn modelId="{05191AA7-3D61-4305-B105-1E76EE8A4D60}" type="presParOf" srcId="{F447B853-2F44-4D9E-BF69-DB31C6900D51}" destId="{AA9326D2-DCAB-4723-9AFE-BA8F18710D28}" srcOrd="9" destOrd="0" presId="urn:microsoft.com/office/officeart/2005/8/layout/orgChart1"/>
    <dgm:cxn modelId="{5BEFA3F8-8C0A-4D36-B5E2-6FB3131EAFD6}" type="presParOf" srcId="{AA9326D2-DCAB-4723-9AFE-BA8F18710D28}" destId="{434E09BD-34C3-444D-B7BF-FF31FB903EE5}" srcOrd="0" destOrd="0" presId="urn:microsoft.com/office/officeart/2005/8/layout/orgChart1"/>
    <dgm:cxn modelId="{C11B0BBB-EB2C-4A1E-93B9-5E437323B3A0}" type="presParOf" srcId="{434E09BD-34C3-444D-B7BF-FF31FB903EE5}" destId="{74154073-994D-4A55-85BD-F7836E20DE06}" srcOrd="0" destOrd="0" presId="urn:microsoft.com/office/officeart/2005/8/layout/orgChart1"/>
    <dgm:cxn modelId="{FACBCC16-913B-4A71-B49B-B2C065AF9120}" type="presParOf" srcId="{434E09BD-34C3-444D-B7BF-FF31FB903EE5}" destId="{DF46A66C-3409-4420-8C20-635A8C8B2DE1}" srcOrd="1" destOrd="0" presId="urn:microsoft.com/office/officeart/2005/8/layout/orgChart1"/>
    <dgm:cxn modelId="{E0C55571-2775-4404-A4F3-BCCF17F783FF}" type="presParOf" srcId="{AA9326D2-DCAB-4723-9AFE-BA8F18710D28}" destId="{23B4AA07-098D-45AF-9063-17118B7D53F0}" srcOrd="1" destOrd="0" presId="urn:microsoft.com/office/officeart/2005/8/layout/orgChart1"/>
    <dgm:cxn modelId="{C4960549-2F55-4652-814E-2C8EA6C6F761}" type="presParOf" srcId="{AA9326D2-DCAB-4723-9AFE-BA8F18710D28}" destId="{249BA726-D064-47D5-90A6-0ECC91587BDC}" srcOrd="2" destOrd="0" presId="urn:microsoft.com/office/officeart/2005/8/layout/orgChart1"/>
    <dgm:cxn modelId="{DD852009-2DA9-4EA9-91AD-AA26FF741DCF}" type="presParOf" srcId="{F447B853-2F44-4D9E-BF69-DB31C6900D51}" destId="{3C2EB998-6827-414B-9D7C-02F0E8D3308C}" srcOrd="10" destOrd="0" presId="urn:microsoft.com/office/officeart/2005/8/layout/orgChart1"/>
    <dgm:cxn modelId="{47451CC8-9E58-4B42-8D5E-D5E2691FB02F}" type="presParOf" srcId="{F447B853-2F44-4D9E-BF69-DB31C6900D51}" destId="{691A934B-5F27-4264-9078-9DB519B84805}" srcOrd="11" destOrd="0" presId="urn:microsoft.com/office/officeart/2005/8/layout/orgChart1"/>
    <dgm:cxn modelId="{F63ABBE2-A1C0-4EFC-91ED-FA362889649F}" type="presParOf" srcId="{691A934B-5F27-4264-9078-9DB519B84805}" destId="{74C535F1-AEBA-47A4-9AB3-30EC0F9433D9}" srcOrd="0" destOrd="0" presId="urn:microsoft.com/office/officeart/2005/8/layout/orgChart1"/>
    <dgm:cxn modelId="{0A9D95F9-F385-465B-B62A-C68D1FABDEDF}" type="presParOf" srcId="{74C535F1-AEBA-47A4-9AB3-30EC0F9433D9}" destId="{8C9AB799-0310-4BE7-BD83-14BFEDC1E243}" srcOrd="0" destOrd="0" presId="urn:microsoft.com/office/officeart/2005/8/layout/orgChart1"/>
    <dgm:cxn modelId="{A799F3AD-02A3-46DE-9E83-C1553E5EE2FA}" type="presParOf" srcId="{74C535F1-AEBA-47A4-9AB3-30EC0F9433D9}" destId="{FDD1B124-C46D-44AE-9032-45F39194CB86}" srcOrd="1" destOrd="0" presId="urn:microsoft.com/office/officeart/2005/8/layout/orgChart1"/>
    <dgm:cxn modelId="{CBA9B294-6709-4370-B6BE-2F35D3757240}" type="presParOf" srcId="{691A934B-5F27-4264-9078-9DB519B84805}" destId="{A0FA5A8B-AC58-4C32-A5C2-F4E04BF92F92}" srcOrd="1" destOrd="0" presId="urn:microsoft.com/office/officeart/2005/8/layout/orgChart1"/>
    <dgm:cxn modelId="{BBD3D725-915D-4E7D-BD43-16A4D49121EB}" type="presParOf" srcId="{691A934B-5F27-4264-9078-9DB519B84805}" destId="{81D0796D-6DD4-4B14-8CD3-06DEE92A7522}" srcOrd="2" destOrd="0" presId="urn:microsoft.com/office/officeart/2005/8/layout/orgChart1"/>
    <dgm:cxn modelId="{42436433-8E59-4765-A9AF-67FAE0B4AE27}" type="presParOf" srcId="{F6A775AB-18E5-4E5F-ADAB-CD04F6FC7C7B}" destId="{D5876033-FC7B-4A30-B323-801FABB7E1AA}" srcOrd="2" destOrd="0" presId="urn:microsoft.com/office/officeart/2005/8/layout/orgChart1"/>
    <dgm:cxn modelId="{7E0C5C90-859D-4CC6-9C3F-78642CB924FC}" type="presParOf" srcId="{D5876033-FC7B-4A30-B323-801FABB7E1AA}" destId="{4E8B0D67-59AA-4753-914B-648EEA1DCDF5}" srcOrd="0" destOrd="0" presId="urn:microsoft.com/office/officeart/2005/8/layout/orgChart1"/>
    <dgm:cxn modelId="{2EFC866F-A327-4874-A525-9BDE95D584E3}" type="presParOf" srcId="{D5876033-FC7B-4A30-B323-801FABB7E1AA}" destId="{92DEF0E8-8809-4300-830F-285DEF75B5F1}" srcOrd="1" destOrd="0" presId="urn:microsoft.com/office/officeart/2005/8/layout/orgChart1"/>
    <dgm:cxn modelId="{A550F557-7A55-4FFC-A384-21875F9B3769}" type="presParOf" srcId="{92DEF0E8-8809-4300-830F-285DEF75B5F1}" destId="{AAC7ADF1-DA84-4D95-B648-B0561F48D188}" srcOrd="0" destOrd="0" presId="urn:microsoft.com/office/officeart/2005/8/layout/orgChart1"/>
    <dgm:cxn modelId="{9F95BBD8-A5E2-4CFC-866D-0069710ADFE1}" type="presParOf" srcId="{AAC7ADF1-DA84-4D95-B648-B0561F48D188}" destId="{BDE63A4A-ABC3-4ACC-BC24-6BF18237BAF3}" srcOrd="0" destOrd="0" presId="urn:microsoft.com/office/officeart/2005/8/layout/orgChart1"/>
    <dgm:cxn modelId="{20CA89CB-8E87-45C1-9E8F-5E14CDA024A1}" type="presParOf" srcId="{AAC7ADF1-DA84-4D95-B648-B0561F48D188}" destId="{3FC0457D-701D-42B1-9222-D25D89C1EF5A}" srcOrd="1" destOrd="0" presId="urn:microsoft.com/office/officeart/2005/8/layout/orgChart1"/>
    <dgm:cxn modelId="{AFFC96F6-12B2-4459-96E0-1C65FDA7E20F}" type="presParOf" srcId="{92DEF0E8-8809-4300-830F-285DEF75B5F1}" destId="{F0177E04-FA6A-4048-8E9B-8F9B6F13D1BD}" srcOrd="1" destOrd="0" presId="urn:microsoft.com/office/officeart/2005/8/layout/orgChart1"/>
    <dgm:cxn modelId="{3197726C-0520-499C-96DC-845118520568}" type="presParOf" srcId="{92DEF0E8-8809-4300-830F-285DEF75B5F1}" destId="{CE15ABD4-C9EB-4829-957D-F54F591725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13DB24-BA58-4D3A-B9ED-1505BA980C1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82ECDF3-8935-4F6D-8EFD-8D2C315CDE09}">
      <dgm:prSet phldrT="[Text]" custT="1"/>
      <dgm:spPr/>
      <dgm:t>
        <a:bodyPr/>
        <a:lstStyle/>
        <a:p>
          <a:r>
            <a:rPr lang="en-US" sz="1800" b="1" dirty="0"/>
            <a:t>Manager</a:t>
          </a:r>
        </a:p>
      </dgm:t>
    </dgm:pt>
    <dgm:pt modelId="{B49CFBCF-C41F-40EB-AAAE-C7F382F0C374}" type="parTrans" cxnId="{A5326164-F822-4BDF-8ACC-F3BB186472A1}">
      <dgm:prSet/>
      <dgm:spPr/>
      <dgm:t>
        <a:bodyPr/>
        <a:lstStyle/>
        <a:p>
          <a:endParaRPr lang="en-US"/>
        </a:p>
      </dgm:t>
    </dgm:pt>
    <dgm:pt modelId="{9DFA2C66-CB29-4CBA-93EE-DE01B416489A}" type="sibTrans" cxnId="{A5326164-F822-4BDF-8ACC-F3BB186472A1}">
      <dgm:prSet/>
      <dgm:spPr/>
      <dgm:t>
        <a:bodyPr/>
        <a:lstStyle/>
        <a:p>
          <a:endParaRPr lang="en-US"/>
        </a:p>
      </dgm:t>
    </dgm:pt>
    <dgm:pt modelId="{1F2EB7F9-1F57-4BAA-BE68-1096B0B49988}" type="asst">
      <dgm:prSet phldrT="[Text]"/>
      <dgm:spPr/>
      <dgm:t>
        <a:bodyPr/>
        <a:lstStyle/>
        <a:p>
          <a:r>
            <a:rPr lang="en-US" dirty="0"/>
            <a:t>secret</a:t>
          </a:r>
        </a:p>
      </dgm:t>
    </dgm:pt>
    <dgm:pt modelId="{6D52D467-F180-4DF0-9C9E-5BA90A8C8BBA}" type="parTrans" cxnId="{B096CE77-4899-4A01-AE51-1F440AE2DB0D}">
      <dgm:prSet/>
      <dgm:spPr/>
      <dgm:t>
        <a:bodyPr/>
        <a:lstStyle/>
        <a:p>
          <a:endParaRPr lang="en-US"/>
        </a:p>
      </dgm:t>
    </dgm:pt>
    <dgm:pt modelId="{1A1DEBB4-3563-4F4D-8310-2E36013CA37D}" type="sibTrans" cxnId="{B096CE77-4899-4A01-AE51-1F440AE2DB0D}">
      <dgm:prSet/>
      <dgm:spPr/>
      <dgm:t>
        <a:bodyPr/>
        <a:lstStyle/>
        <a:p>
          <a:endParaRPr lang="en-US"/>
        </a:p>
      </dgm:t>
    </dgm:pt>
    <dgm:pt modelId="{CDBE5A40-1631-4A73-8B5D-8C92B5F744EF}">
      <dgm:prSet phldrT="[Text]" custT="1"/>
      <dgm:spPr/>
      <dgm:t>
        <a:bodyPr/>
        <a:lstStyle/>
        <a:p>
          <a:r>
            <a:rPr lang="en-US" sz="1200" b="1" dirty="0">
              <a:solidFill>
                <a:srgbClr val="0000FF"/>
              </a:solidFill>
            </a:rPr>
            <a:t>Directorate</a:t>
          </a:r>
        </a:p>
        <a:p>
          <a:r>
            <a:rPr lang="en-US" sz="1200" b="1" dirty="0">
              <a:solidFill>
                <a:srgbClr val="0000FF"/>
              </a:solidFill>
            </a:rPr>
            <a:t>B</a:t>
          </a:r>
        </a:p>
      </dgm:t>
    </dgm:pt>
    <dgm:pt modelId="{76BBC2BB-0683-4C09-B636-5CECF7976940}" type="parTrans" cxnId="{42B0E792-3F13-4932-9274-D73A7860650D}">
      <dgm:prSet/>
      <dgm:spPr/>
      <dgm:t>
        <a:bodyPr/>
        <a:lstStyle/>
        <a:p>
          <a:endParaRPr lang="en-US"/>
        </a:p>
      </dgm:t>
    </dgm:pt>
    <dgm:pt modelId="{B4B88C47-87D1-491D-86B6-07FABA85E5C6}" type="sibTrans" cxnId="{42B0E792-3F13-4932-9274-D73A7860650D}">
      <dgm:prSet/>
      <dgm:spPr/>
      <dgm:t>
        <a:bodyPr/>
        <a:lstStyle/>
        <a:p>
          <a:endParaRPr lang="en-US"/>
        </a:p>
      </dgm:t>
    </dgm:pt>
    <dgm:pt modelId="{356DB101-D2B2-47E6-A0EA-A3792D85930B}">
      <dgm:prSet/>
      <dgm:spPr/>
      <dgm:t>
        <a:bodyPr/>
        <a:lstStyle/>
        <a:p>
          <a:r>
            <a:rPr lang="en-US" dirty="0" err="1"/>
            <a:t>Programme</a:t>
          </a:r>
          <a:endParaRPr lang="en-US" dirty="0"/>
        </a:p>
        <a:p>
          <a:r>
            <a:rPr lang="en-US" dirty="0"/>
            <a:t>B</a:t>
          </a:r>
        </a:p>
      </dgm:t>
    </dgm:pt>
    <dgm:pt modelId="{B3303E25-CFE6-48F4-9DA3-FF0C594E66AF}" type="parTrans" cxnId="{9A696A6C-07CA-440E-A1DB-8C8586F9EC56}">
      <dgm:prSet/>
      <dgm:spPr/>
      <dgm:t>
        <a:bodyPr/>
        <a:lstStyle/>
        <a:p>
          <a:endParaRPr lang="en-US"/>
        </a:p>
      </dgm:t>
    </dgm:pt>
    <dgm:pt modelId="{0EE865EE-9623-4007-BF62-A45F5FBDDF6E}" type="sibTrans" cxnId="{9A696A6C-07CA-440E-A1DB-8C8586F9EC56}">
      <dgm:prSet/>
      <dgm:spPr/>
      <dgm:t>
        <a:bodyPr/>
        <a:lstStyle/>
        <a:p>
          <a:endParaRPr lang="en-US"/>
        </a:p>
      </dgm:t>
    </dgm:pt>
    <dgm:pt modelId="{4D434D5F-9B9E-4F8A-A164-56E5097D21B9}">
      <dgm:prSet/>
      <dgm:spPr/>
      <dgm:t>
        <a:bodyPr/>
        <a:lstStyle/>
        <a:p>
          <a:r>
            <a:rPr lang="en-US" dirty="0"/>
            <a:t>Case Team A</a:t>
          </a:r>
        </a:p>
      </dgm:t>
    </dgm:pt>
    <dgm:pt modelId="{E463B33B-2E06-408C-89EF-05482C2C9151}" type="parTrans" cxnId="{8167191C-D0C2-46B5-A3E5-E134DC012D32}">
      <dgm:prSet/>
      <dgm:spPr/>
      <dgm:t>
        <a:bodyPr/>
        <a:lstStyle/>
        <a:p>
          <a:endParaRPr lang="en-US"/>
        </a:p>
      </dgm:t>
    </dgm:pt>
    <dgm:pt modelId="{398CA20E-C62B-42F6-B99F-A37AB04EFFC3}" type="sibTrans" cxnId="{8167191C-D0C2-46B5-A3E5-E134DC012D32}">
      <dgm:prSet/>
      <dgm:spPr/>
      <dgm:t>
        <a:bodyPr/>
        <a:lstStyle/>
        <a:p>
          <a:endParaRPr lang="en-US"/>
        </a:p>
      </dgm:t>
    </dgm:pt>
    <dgm:pt modelId="{932DE71D-521F-4A6D-95C1-31CFC616D67A}">
      <dgm:prSet phldrT="[Text]"/>
      <dgm:spPr/>
      <dgm:t>
        <a:bodyPr/>
        <a:lstStyle/>
        <a:p>
          <a:r>
            <a:rPr lang="en-US" b="1" dirty="0">
              <a:solidFill>
                <a:srgbClr val="0000FF"/>
              </a:solidFill>
            </a:rPr>
            <a:t>Directorate</a:t>
          </a:r>
        </a:p>
        <a:p>
          <a:r>
            <a:rPr lang="en-US" b="1" dirty="0">
              <a:solidFill>
                <a:srgbClr val="0000FF"/>
              </a:solidFill>
            </a:rPr>
            <a:t>A</a:t>
          </a:r>
        </a:p>
      </dgm:t>
    </dgm:pt>
    <dgm:pt modelId="{357391C4-5148-41EB-9CA9-A2E56D61A50B}" type="sibTrans" cxnId="{EC71FFE6-ACE4-4B97-BFE5-B7E98FC81F27}">
      <dgm:prSet/>
      <dgm:spPr/>
      <dgm:t>
        <a:bodyPr/>
        <a:lstStyle/>
        <a:p>
          <a:endParaRPr lang="en-US"/>
        </a:p>
      </dgm:t>
    </dgm:pt>
    <dgm:pt modelId="{550867FF-5138-4542-B79B-56D136233244}" type="parTrans" cxnId="{EC71FFE6-ACE4-4B97-BFE5-B7E98FC81F27}">
      <dgm:prSet/>
      <dgm:spPr/>
      <dgm:t>
        <a:bodyPr/>
        <a:lstStyle/>
        <a:p>
          <a:endParaRPr lang="en-US"/>
        </a:p>
      </dgm:t>
    </dgm:pt>
    <dgm:pt modelId="{E1BB37AC-401A-4795-856C-8E6608F5B3B0}">
      <dgm:prSet/>
      <dgm:spPr/>
      <dgm:t>
        <a:bodyPr/>
        <a:lstStyle/>
        <a:p>
          <a:r>
            <a:rPr lang="en-US" dirty="0" err="1"/>
            <a:t>Programme</a:t>
          </a:r>
          <a:endParaRPr lang="en-US" dirty="0"/>
        </a:p>
        <a:p>
          <a:r>
            <a:rPr lang="en-US" dirty="0"/>
            <a:t>A</a:t>
          </a:r>
        </a:p>
      </dgm:t>
    </dgm:pt>
    <dgm:pt modelId="{08713BE3-EA49-4667-B834-68FBBCA20E44}" type="sibTrans" cxnId="{2D75ECAB-6E4F-4889-8B65-822CAA7450F6}">
      <dgm:prSet/>
      <dgm:spPr/>
      <dgm:t>
        <a:bodyPr/>
        <a:lstStyle/>
        <a:p>
          <a:endParaRPr lang="en-US"/>
        </a:p>
      </dgm:t>
    </dgm:pt>
    <dgm:pt modelId="{4AEE92EB-5023-47C2-9F81-202A421010AE}" type="parTrans" cxnId="{2D75ECAB-6E4F-4889-8B65-822CAA7450F6}">
      <dgm:prSet/>
      <dgm:spPr/>
      <dgm:t>
        <a:bodyPr/>
        <a:lstStyle/>
        <a:p>
          <a:endParaRPr lang="en-US"/>
        </a:p>
      </dgm:t>
    </dgm:pt>
    <dgm:pt modelId="{50DD5DE5-12C4-466B-A735-0B80FFB421EA}">
      <dgm:prSet/>
      <dgm:spPr/>
      <dgm:t>
        <a:bodyPr/>
        <a:lstStyle/>
        <a:p>
          <a:r>
            <a:rPr lang="en-US" dirty="0"/>
            <a:t>Unit 1</a:t>
          </a:r>
        </a:p>
      </dgm:t>
    </dgm:pt>
    <dgm:pt modelId="{75BB652A-8073-4451-A720-7233A8A21D36}" type="sibTrans" cxnId="{F6F8F473-34FF-4950-A869-DDB437A258B9}">
      <dgm:prSet/>
      <dgm:spPr/>
      <dgm:t>
        <a:bodyPr/>
        <a:lstStyle/>
        <a:p>
          <a:endParaRPr lang="en-US"/>
        </a:p>
      </dgm:t>
    </dgm:pt>
    <dgm:pt modelId="{27F83CDE-6429-41B2-AF8F-B0C03C981C7C}" type="parTrans" cxnId="{F6F8F473-34FF-4950-A869-DDB437A258B9}">
      <dgm:prSet/>
      <dgm:spPr/>
      <dgm:t>
        <a:bodyPr/>
        <a:lstStyle/>
        <a:p>
          <a:endParaRPr lang="en-US"/>
        </a:p>
      </dgm:t>
    </dgm:pt>
    <dgm:pt modelId="{4FC209AC-6F16-489B-9E4E-EB53A7291345}" type="pres">
      <dgm:prSet presAssocID="{6713DB24-BA58-4D3A-B9ED-1505BA980C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9C1EDC-3BAC-4C69-80A7-FB6B0A2AD72F}" type="pres">
      <dgm:prSet presAssocID="{382ECDF3-8935-4F6D-8EFD-8D2C315CDE09}" presName="hierRoot1" presStyleCnt="0">
        <dgm:presLayoutVars>
          <dgm:hierBranch val="init"/>
        </dgm:presLayoutVars>
      </dgm:prSet>
      <dgm:spPr/>
    </dgm:pt>
    <dgm:pt modelId="{0CD6FF56-061C-48B4-9710-1A6EF2076B81}" type="pres">
      <dgm:prSet presAssocID="{382ECDF3-8935-4F6D-8EFD-8D2C315CDE09}" presName="rootComposite1" presStyleCnt="0"/>
      <dgm:spPr/>
    </dgm:pt>
    <dgm:pt modelId="{23BF2AA7-4F1A-4E46-ADEE-06DA8EB1CD65}" type="pres">
      <dgm:prSet presAssocID="{382ECDF3-8935-4F6D-8EFD-8D2C315CDE09}" presName="rootText1" presStyleLbl="node0" presStyleIdx="0" presStyleCnt="1" custScaleX="205044" custScaleY="81251">
        <dgm:presLayoutVars>
          <dgm:chPref val="3"/>
        </dgm:presLayoutVars>
      </dgm:prSet>
      <dgm:spPr/>
    </dgm:pt>
    <dgm:pt modelId="{30E99C0C-C153-456D-970A-315F4321CA44}" type="pres">
      <dgm:prSet presAssocID="{382ECDF3-8935-4F6D-8EFD-8D2C315CDE09}" presName="rootConnector1" presStyleLbl="node1" presStyleIdx="0" presStyleCnt="0"/>
      <dgm:spPr/>
    </dgm:pt>
    <dgm:pt modelId="{C21F3C5A-D9C6-4D40-816B-7C7A621AE8C0}" type="pres">
      <dgm:prSet presAssocID="{382ECDF3-8935-4F6D-8EFD-8D2C315CDE09}" presName="hierChild2" presStyleCnt="0"/>
      <dgm:spPr/>
    </dgm:pt>
    <dgm:pt modelId="{A0B8DFD7-4B43-46CE-8EE3-02413F4BC283}" type="pres">
      <dgm:prSet presAssocID="{550867FF-5138-4542-B79B-56D136233244}" presName="Name37" presStyleLbl="parChTrans1D2" presStyleIdx="0" presStyleCnt="3"/>
      <dgm:spPr/>
    </dgm:pt>
    <dgm:pt modelId="{66C51DB0-2FC4-4541-9850-ABE5E79ABD1A}" type="pres">
      <dgm:prSet presAssocID="{932DE71D-521F-4A6D-95C1-31CFC616D67A}" presName="hierRoot2" presStyleCnt="0">
        <dgm:presLayoutVars>
          <dgm:hierBranch val="init"/>
        </dgm:presLayoutVars>
      </dgm:prSet>
      <dgm:spPr/>
    </dgm:pt>
    <dgm:pt modelId="{0746D97F-7F0B-4CA3-9588-0D18810C881A}" type="pres">
      <dgm:prSet presAssocID="{932DE71D-521F-4A6D-95C1-31CFC616D67A}" presName="rootComposite" presStyleCnt="0"/>
      <dgm:spPr/>
    </dgm:pt>
    <dgm:pt modelId="{7995FE6F-E9CE-4267-AB71-513464171CC9}" type="pres">
      <dgm:prSet presAssocID="{932DE71D-521F-4A6D-95C1-31CFC616D67A}" presName="rootText" presStyleLbl="node2" presStyleIdx="0" presStyleCnt="2" custScaleX="205563" custLinFactNeighborX="129" custLinFactNeighborY="-6156">
        <dgm:presLayoutVars>
          <dgm:chPref val="3"/>
        </dgm:presLayoutVars>
      </dgm:prSet>
      <dgm:spPr/>
    </dgm:pt>
    <dgm:pt modelId="{7FDE6E78-A668-417C-B19B-F768F79575FD}" type="pres">
      <dgm:prSet presAssocID="{932DE71D-521F-4A6D-95C1-31CFC616D67A}" presName="rootConnector" presStyleLbl="node2" presStyleIdx="0" presStyleCnt="2"/>
      <dgm:spPr/>
    </dgm:pt>
    <dgm:pt modelId="{90D526B1-ACF2-4EA9-8E64-F93CBD5C6BAE}" type="pres">
      <dgm:prSet presAssocID="{932DE71D-521F-4A6D-95C1-31CFC616D67A}" presName="hierChild4" presStyleCnt="0"/>
      <dgm:spPr/>
    </dgm:pt>
    <dgm:pt modelId="{A72C470D-E703-4E10-BABE-4979AA510D3E}" type="pres">
      <dgm:prSet presAssocID="{4AEE92EB-5023-47C2-9F81-202A421010AE}" presName="Name37" presStyleLbl="parChTrans1D3" presStyleIdx="0" presStyleCnt="2"/>
      <dgm:spPr/>
    </dgm:pt>
    <dgm:pt modelId="{A883D70D-CF99-4C9C-8FD8-24EF7883FB54}" type="pres">
      <dgm:prSet presAssocID="{E1BB37AC-401A-4795-856C-8E6608F5B3B0}" presName="hierRoot2" presStyleCnt="0">
        <dgm:presLayoutVars>
          <dgm:hierBranch val="init"/>
        </dgm:presLayoutVars>
      </dgm:prSet>
      <dgm:spPr/>
    </dgm:pt>
    <dgm:pt modelId="{980988BE-2517-4311-8884-6BAB76218349}" type="pres">
      <dgm:prSet presAssocID="{E1BB37AC-401A-4795-856C-8E6608F5B3B0}" presName="rootComposite" presStyleCnt="0"/>
      <dgm:spPr/>
    </dgm:pt>
    <dgm:pt modelId="{54DB4C84-0C20-4648-9B37-475AB7858E83}" type="pres">
      <dgm:prSet presAssocID="{E1BB37AC-401A-4795-856C-8E6608F5B3B0}" presName="rootText" presStyleLbl="node3" presStyleIdx="0" presStyleCnt="2" custScaleX="192700" custLinFactNeighborX="-3798" custLinFactNeighborY="19500">
        <dgm:presLayoutVars>
          <dgm:chPref val="3"/>
        </dgm:presLayoutVars>
      </dgm:prSet>
      <dgm:spPr/>
    </dgm:pt>
    <dgm:pt modelId="{7AD64C82-AE69-4109-B835-EB3DD4D5363B}" type="pres">
      <dgm:prSet presAssocID="{E1BB37AC-401A-4795-856C-8E6608F5B3B0}" presName="rootConnector" presStyleLbl="node3" presStyleIdx="0" presStyleCnt="2"/>
      <dgm:spPr/>
    </dgm:pt>
    <dgm:pt modelId="{429AF4D7-B29B-44B3-A5B8-CCD05F6C5193}" type="pres">
      <dgm:prSet presAssocID="{E1BB37AC-401A-4795-856C-8E6608F5B3B0}" presName="hierChild4" presStyleCnt="0"/>
      <dgm:spPr/>
    </dgm:pt>
    <dgm:pt modelId="{D815A4F5-6D3C-47AF-BDC6-FB6A27A8BCF8}" type="pres">
      <dgm:prSet presAssocID="{27F83CDE-6429-41B2-AF8F-B0C03C981C7C}" presName="Name37" presStyleLbl="parChTrans1D4" presStyleIdx="0" presStyleCnt="2"/>
      <dgm:spPr/>
    </dgm:pt>
    <dgm:pt modelId="{79700CD8-77F0-4FE5-973C-1AE95DA10C98}" type="pres">
      <dgm:prSet presAssocID="{50DD5DE5-12C4-466B-A735-0B80FFB421EA}" presName="hierRoot2" presStyleCnt="0">
        <dgm:presLayoutVars>
          <dgm:hierBranch val="init"/>
        </dgm:presLayoutVars>
      </dgm:prSet>
      <dgm:spPr/>
    </dgm:pt>
    <dgm:pt modelId="{882F1A1F-B0D3-4DAD-A16B-73EE3CA339FD}" type="pres">
      <dgm:prSet presAssocID="{50DD5DE5-12C4-466B-A735-0B80FFB421EA}" presName="rootComposite" presStyleCnt="0"/>
      <dgm:spPr/>
    </dgm:pt>
    <dgm:pt modelId="{A87415E8-E2AE-4460-9E14-1EE1D4BAA9DB}" type="pres">
      <dgm:prSet presAssocID="{50DD5DE5-12C4-466B-A735-0B80FFB421EA}" presName="rootText" presStyleLbl="node4" presStyleIdx="0" presStyleCnt="2" custScaleX="180013">
        <dgm:presLayoutVars>
          <dgm:chPref val="3"/>
        </dgm:presLayoutVars>
      </dgm:prSet>
      <dgm:spPr/>
    </dgm:pt>
    <dgm:pt modelId="{46F42C96-3FF8-4EE1-B434-45B3EEC6904B}" type="pres">
      <dgm:prSet presAssocID="{50DD5DE5-12C4-466B-A735-0B80FFB421EA}" presName="rootConnector" presStyleLbl="node4" presStyleIdx="0" presStyleCnt="2"/>
      <dgm:spPr/>
    </dgm:pt>
    <dgm:pt modelId="{DE8CC91A-B88F-4533-AC71-558192C21359}" type="pres">
      <dgm:prSet presAssocID="{50DD5DE5-12C4-466B-A735-0B80FFB421EA}" presName="hierChild4" presStyleCnt="0"/>
      <dgm:spPr/>
    </dgm:pt>
    <dgm:pt modelId="{BDAFC096-6D0E-472F-AF1F-CD6BD1348CDE}" type="pres">
      <dgm:prSet presAssocID="{50DD5DE5-12C4-466B-A735-0B80FFB421EA}" presName="hierChild5" presStyleCnt="0"/>
      <dgm:spPr/>
    </dgm:pt>
    <dgm:pt modelId="{77F86E80-C89A-4C18-B258-5C19B43CA209}" type="pres">
      <dgm:prSet presAssocID="{E1BB37AC-401A-4795-856C-8E6608F5B3B0}" presName="hierChild5" presStyleCnt="0"/>
      <dgm:spPr/>
    </dgm:pt>
    <dgm:pt modelId="{7A8D6B91-D499-40B2-A3E0-4E68E593D098}" type="pres">
      <dgm:prSet presAssocID="{932DE71D-521F-4A6D-95C1-31CFC616D67A}" presName="hierChild5" presStyleCnt="0"/>
      <dgm:spPr/>
    </dgm:pt>
    <dgm:pt modelId="{2C1AEDCB-FA5D-4976-AA36-9ADBE385DC9C}" type="pres">
      <dgm:prSet presAssocID="{76BBC2BB-0683-4C09-B636-5CECF7976940}" presName="Name37" presStyleLbl="parChTrans1D2" presStyleIdx="1" presStyleCnt="3"/>
      <dgm:spPr/>
    </dgm:pt>
    <dgm:pt modelId="{03DE7639-F658-4544-AAE3-F3273D453368}" type="pres">
      <dgm:prSet presAssocID="{CDBE5A40-1631-4A73-8B5D-8C92B5F744EF}" presName="hierRoot2" presStyleCnt="0">
        <dgm:presLayoutVars>
          <dgm:hierBranch val="init"/>
        </dgm:presLayoutVars>
      </dgm:prSet>
      <dgm:spPr/>
    </dgm:pt>
    <dgm:pt modelId="{D6D9CA59-7728-4BC3-8BA9-B2338ED6FDC4}" type="pres">
      <dgm:prSet presAssocID="{CDBE5A40-1631-4A73-8B5D-8C92B5F744EF}" presName="rootComposite" presStyleCnt="0"/>
      <dgm:spPr/>
    </dgm:pt>
    <dgm:pt modelId="{9662E775-D4B0-45D0-97CA-EA9B56EF5551}" type="pres">
      <dgm:prSet presAssocID="{CDBE5A40-1631-4A73-8B5D-8C92B5F744EF}" presName="rootText" presStyleLbl="node2" presStyleIdx="1" presStyleCnt="2" custScaleX="171699">
        <dgm:presLayoutVars>
          <dgm:chPref val="3"/>
        </dgm:presLayoutVars>
      </dgm:prSet>
      <dgm:spPr/>
    </dgm:pt>
    <dgm:pt modelId="{DF307BB8-574B-4E32-BFE4-EDE0FCB7F962}" type="pres">
      <dgm:prSet presAssocID="{CDBE5A40-1631-4A73-8B5D-8C92B5F744EF}" presName="rootConnector" presStyleLbl="node2" presStyleIdx="1" presStyleCnt="2"/>
      <dgm:spPr/>
    </dgm:pt>
    <dgm:pt modelId="{1F3C191C-E31E-47E6-B6C9-434B7501529D}" type="pres">
      <dgm:prSet presAssocID="{CDBE5A40-1631-4A73-8B5D-8C92B5F744EF}" presName="hierChild4" presStyleCnt="0"/>
      <dgm:spPr/>
    </dgm:pt>
    <dgm:pt modelId="{C529FD90-0E5E-4D43-BF56-EF2FA06458D2}" type="pres">
      <dgm:prSet presAssocID="{B3303E25-CFE6-48F4-9DA3-FF0C594E66AF}" presName="Name37" presStyleLbl="parChTrans1D3" presStyleIdx="1" presStyleCnt="2"/>
      <dgm:spPr/>
    </dgm:pt>
    <dgm:pt modelId="{AEBC4F3B-A132-4438-A49C-1A2170D9B250}" type="pres">
      <dgm:prSet presAssocID="{356DB101-D2B2-47E6-A0EA-A3792D85930B}" presName="hierRoot2" presStyleCnt="0">
        <dgm:presLayoutVars>
          <dgm:hierBranch val="init"/>
        </dgm:presLayoutVars>
      </dgm:prSet>
      <dgm:spPr/>
    </dgm:pt>
    <dgm:pt modelId="{9472EE66-DC34-46BC-8290-2A24E2A66C6F}" type="pres">
      <dgm:prSet presAssocID="{356DB101-D2B2-47E6-A0EA-A3792D85930B}" presName="rootComposite" presStyleCnt="0"/>
      <dgm:spPr/>
    </dgm:pt>
    <dgm:pt modelId="{1995CD9C-A6A0-4B5C-BF90-DB69BA845075}" type="pres">
      <dgm:prSet presAssocID="{356DB101-D2B2-47E6-A0EA-A3792D85930B}" presName="rootText" presStyleLbl="node3" presStyleIdx="1" presStyleCnt="2" custScaleX="160846" custLinFactNeighborX="-2435" custLinFactNeighborY="-782">
        <dgm:presLayoutVars>
          <dgm:chPref val="3"/>
        </dgm:presLayoutVars>
      </dgm:prSet>
      <dgm:spPr/>
    </dgm:pt>
    <dgm:pt modelId="{7A4132C9-F1B8-4A1E-85F2-DD6C8B48D3BC}" type="pres">
      <dgm:prSet presAssocID="{356DB101-D2B2-47E6-A0EA-A3792D85930B}" presName="rootConnector" presStyleLbl="node3" presStyleIdx="1" presStyleCnt="2"/>
      <dgm:spPr/>
    </dgm:pt>
    <dgm:pt modelId="{92BB4440-1277-4554-B37F-CB930CD39011}" type="pres">
      <dgm:prSet presAssocID="{356DB101-D2B2-47E6-A0EA-A3792D85930B}" presName="hierChild4" presStyleCnt="0"/>
      <dgm:spPr/>
    </dgm:pt>
    <dgm:pt modelId="{5EA25142-1780-447E-8B8F-1EE9104031F5}" type="pres">
      <dgm:prSet presAssocID="{E463B33B-2E06-408C-89EF-05482C2C9151}" presName="Name37" presStyleLbl="parChTrans1D4" presStyleIdx="1" presStyleCnt="2"/>
      <dgm:spPr/>
    </dgm:pt>
    <dgm:pt modelId="{439836A7-6E0E-46E9-9633-C5460DE4D57B}" type="pres">
      <dgm:prSet presAssocID="{4D434D5F-9B9E-4F8A-A164-56E5097D21B9}" presName="hierRoot2" presStyleCnt="0">
        <dgm:presLayoutVars>
          <dgm:hierBranch val="init"/>
        </dgm:presLayoutVars>
      </dgm:prSet>
      <dgm:spPr/>
    </dgm:pt>
    <dgm:pt modelId="{1EA46A48-48F0-4DEF-8C95-99B5F7966BB4}" type="pres">
      <dgm:prSet presAssocID="{4D434D5F-9B9E-4F8A-A164-56E5097D21B9}" presName="rootComposite" presStyleCnt="0"/>
      <dgm:spPr/>
    </dgm:pt>
    <dgm:pt modelId="{9AAE9D1A-EDBC-44FA-8D77-C08F4AAE6B19}" type="pres">
      <dgm:prSet presAssocID="{4D434D5F-9B9E-4F8A-A164-56E5097D21B9}" presName="rootText" presStyleLbl="node4" presStyleIdx="1" presStyleCnt="2" custScaleX="158800">
        <dgm:presLayoutVars>
          <dgm:chPref val="3"/>
        </dgm:presLayoutVars>
      </dgm:prSet>
      <dgm:spPr/>
    </dgm:pt>
    <dgm:pt modelId="{94F1C270-61AE-4C14-A7F7-4D41AC4210B4}" type="pres">
      <dgm:prSet presAssocID="{4D434D5F-9B9E-4F8A-A164-56E5097D21B9}" presName="rootConnector" presStyleLbl="node4" presStyleIdx="1" presStyleCnt="2"/>
      <dgm:spPr/>
    </dgm:pt>
    <dgm:pt modelId="{ED6001E9-1698-4D7A-A4B6-EE45DB617C4E}" type="pres">
      <dgm:prSet presAssocID="{4D434D5F-9B9E-4F8A-A164-56E5097D21B9}" presName="hierChild4" presStyleCnt="0"/>
      <dgm:spPr/>
    </dgm:pt>
    <dgm:pt modelId="{6AFA3296-5F45-4022-8735-5044CE464A4B}" type="pres">
      <dgm:prSet presAssocID="{4D434D5F-9B9E-4F8A-A164-56E5097D21B9}" presName="hierChild5" presStyleCnt="0"/>
      <dgm:spPr/>
    </dgm:pt>
    <dgm:pt modelId="{205776B0-0473-42D7-B59A-04A66EFBF5F6}" type="pres">
      <dgm:prSet presAssocID="{356DB101-D2B2-47E6-A0EA-A3792D85930B}" presName="hierChild5" presStyleCnt="0"/>
      <dgm:spPr/>
    </dgm:pt>
    <dgm:pt modelId="{90E937A0-8588-49E4-A4F0-338FB26B1CAA}" type="pres">
      <dgm:prSet presAssocID="{CDBE5A40-1631-4A73-8B5D-8C92B5F744EF}" presName="hierChild5" presStyleCnt="0"/>
      <dgm:spPr/>
    </dgm:pt>
    <dgm:pt modelId="{4F17DA23-9EDA-405C-92D5-D25BBFA5951C}" type="pres">
      <dgm:prSet presAssocID="{382ECDF3-8935-4F6D-8EFD-8D2C315CDE09}" presName="hierChild3" presStyleCnt="0"/>
      <dgm:spPr/>
    </dgm:pt>
    <dgm:pt modelId="{D5F3F905-F395-44D4-AF6B-6203FAE518D0}" type="pres">
      <dgm:prSet presAssocID="{6D52D467-F180-4DF0-9C9E-5BA90A8C8BBA}" presName="Name111" presStyleLbl="parChTrans1D2" presStyleIdx="2" presStyleCnt="3"/>
      <dgm:spPr/>
    </dgm:pt>
    <dgm:pt modelId="{D7013DA3-C660-4FE7-ACFD-D2F0AD8C38E2}" type="pres">
      <dgm:prSet presAssocID="{1F2EB7F9-1F57-4BAA-BE68-1096B0B49988}" presName="hierRoot3" presStyleCnt="0">
        <dgm:presLayoutVars>
          <dgm:hierBranch val="init"/>
        </dgm:presLayoutVars>
      </dgm:prSet>
      <dgm:spPr/>
    </dgm:pt>
    <dgm:pt modelId="{C4380D23-373D-4DEA-8468-000147D5CCF4}" type="pres">
      <dgm:prSet presAssocID="{1F2EB7F9-1F57-4BAA-BE68-1096B0B49988}" presName="rootComposite3" presStyleCnt="0"/>
      <dgm:spPr/>
    </dgm:pt>
    <dgm:pt modelId="{112CF125-D8D3-4AB8-9D65-2A9323F28E65}" type="pres">
      <dgm:prSet presAssocID="{1F2EB7F9-1F57-4BAA-BE68-1096B0B49988}" presName="rootText3" presStyleLbl="asst1" presStyleIdx="0" presStyleCnt="1">
        <dgm:presLayoutVars>
          <dgm:chPref val="3"/>
        </dgm:presLayoutVars>
      </dgm:prSet>
      <dgm:spPr/>
    </dgm:pt>
    <dgm:pt modelId="{3B972A2D-96F4-4CB5-9586-42678E8DC5B2}" type="pres">
      <dgm:prSet presAssocID="{1F2EB7F9-1F57-4BAA-BE68-1096B0B49988}" presName="rootConnector3" presStyleLbl="asst1" presStyleIdx="0" presStyleCnt="1"/>
      <dgm:spPr/>
    </dgm:pt>
    <dgm:pt modelId="{99C02330-FC94-4757-AFA5-62EFFBC97471}" type="pres">
      <dgm:prSet presAssocID="{1F2EB7F9-1F57-4BAA-BE68-1096B0B49988}" presName="hierChild6" presStyleCnt="0"/>
      <dgm:spPr/>
    </dgm:pt>
    <dgm:pt modelId="{C29AD0AE-EEB2-4F60-82D0-4161A1C87D2E}" type="pres">
      <dgm:prSet presAssocID="{1F2EB7F9-1F57-4BAA-BE68-1096B0B49988}" presName="hierChild7" presStyleCnt="0"/>
      <dgm:spPr/>
    </dgm:pt>
  </dgm:ptLst>
  <dgm:cxnLst>
    <dgm:cxn modelId="{DC879609-A061-401B-A6B1-6DAAB0CA24C5}" type="presOf" srcId="{932DE71D-521F-4A6D-95C1-31CFC616D67A}" destId="{7FDE6E78-A668-417C-B19B-F768F79575FD}" srcOrd="1" destOrd="0" presId="urn:microsoft.com/office/officeart/2005/8/layout/orgChart1"/>
    <dgm:cxn modelId="{BA0C5D0D-CD1A-4392-BDD4-774CF2D6E1C3}" type="presOf" srcId="{382ECDF3-8935-4F6D-8EFD-8D2C315CDE09}" destId="{30E99C0C-C153-456D-970A-315F4321CA44}" srcOrd="1" destOrd="0" presId="urn:microsoft.com/office/officeart/2005/8/layout/orgChart1"/>
    <dgm:cxn modelId="{624D9417-DA4B-4C5F-9CCC-63395E74BF2A}" type="presOf" srcId="{550867FF-5138-4542-B79B-56D136233244}" destId="{A0B8DFD7-4B43-46CE-8EE3-02413F4BC283}" srcOrd="0" destOrd="0" presId="urn:microsoft.com/office/officeart/2005/8/layout/orgChart1"/>
    <dgm:cxn modelId="{8167191C-D0C2-46B5-A3E5-E134DC012D32}" srcId="{356DB101-D2B2-47E6-A0EA-A3792D85930B}" destId="{4D434D5F-9B9E-4F8A-A164-56E5097D21B9}" srcOrd="0" destOrd="0" parTransId="{E463B33B-2E06-408C-89EF-05482C2C9151}" sibTransId="{398CA20E-C62B-42F6-B99F-A37AB04EFFC3}"/>
    <dgm:cxn modelId="{4966B736-0658-4531-8F08-A0B97E0CC230}" type="presOf" srcId="{4AEE92EB-5023-47C2-9F81-202A421010AE}" destId="{A72C470D-E703-4E10-BABE-4979AA510D3E}" srcOrd="0" destOrd="0" presId="urn:microsoft.com/office/officeart/2005/8/layout/orgChart1"/>
    <dgm:cxn modelId="{0553AF5B-E788-45CB-8DB5-55546F9DADBB}" type="presOf" srcId="{932DE71D-521F-4A6D-95C1-31CFC616D67A}" destId="{7995FE6F-E9CE-4267-AB71-513464171CC9}" srcOrd="0" destOrd="0" presId="urn:microsoft.com/office/officeart/2005/8/layout/orgChart1"/>
    <dgm:cxn modelId="{103C1A5D-7F0E-4072-A8BC-B90CD2E3556A}" type="presOf" srcId="{E1BB37AC-401A-4795-856C-8E6608F5B3B0}" destId="{54DB4C84-0C20-4648-9B37-475AB7858E83}" srcOrd="0" destOrd="0" presId="urn:microsoft.com/office/officeart/2005/8/layout/orgChart1"/>
    <dgm:cxn modelId="{A5326164-F822-4BDF-8ACC-F3BB186472A1}" srcId="{6713DB24-BA58-4D3A-B9ED-1505BA980C16}" destId="{382ECDF3-8935-4F6D-8EFD-8D2C315CDE09}" srcOrd="0" destOrd="0" parTransId="{B49CFBCF-C41F-40EB-AAAE-C7F382F0C374}" sibTransId="{9DFA2C66-CB29-4CBA-93EE-DE01B416489A}"/>
    <dgm:cxn modelId="{4E49F846-29FF-4B0F-B8F4-26E942FD25DC}" type="presOf" srcId="{CDBE5A40-1631-4A73-8B5D-8C92B5F744EF}" destId="{9662E775-D4B0-45D0-97CA-EA9B56EF5551}" srcOrd="0" destOrd="0" presId="urn:microsoft.com/office/officeart/2005/8/layout/orgChart1"/>
    <dgm:cxn modelId="{3E60E647-FE15-4B57-BA2A-295216FBFDD1}" type="presOf" srcId="{50DD5DE5-12C4-466B-A735-0B80FFB421EA}" destId="{46F42C96-3FF8-4EE1-B434-45B3EEC6904B}" srcOrd="1" destOrd="0" presId="urn:microsoft.com/office/officeart/2005/8/layout/orgChart1"/>
    <dgm:cxn modelId="{4CF38268-0D6C-40F7-AFF9-5DC8E3397CE2}" type="presOf" srcId="{76BBC2BB-0683-4C09-B636-5CECF7976940}" destId="{2C1AEDCB-FA5D-4976-AA36-9ADBE385DC9C}" srcOrd="0" destOrd="0" presId="urn:microsoft.com/office/officeart/2005/8/layout/orgChart1"/>
    <dgm:cxn modelId="{9A696A6C-07CA-440E-A1DB-8C8586F9EC56}" srcId="{CDBE5A40-1631-4A73-8B5D-8C92B5F744EF}" destId="{356DB101-D2B2-47E6-A0EA-A3792D85930B}" srcOrd="0" destOrd="0" parTransId="{B3303E25-CFE6-48F4-9DA3-FF0C594E66AF}" sibTransId="{0EE865EE-9623-4007-BF62-A45F5FBDDF6E}"/>
    <dgm:cxn modelId="{99A0476D-744B-44CD-ADBF-1E2C41E9A0A7}" type="presOf" srcId="{356DB101-D2B2-47E6-A0EA-A3792D85930B}" destId="{7A4132C9-F1B8-4A1E-85F2-DD6C8B48D3BC}" srcOrd="1" destOrd="0" presId="urn:microsoft.com/office/officeart/2005/8/layout/orgChart1"/>
    <dgm:cxn modelId="{2926174E-4476-4CEF-898F-B8B8873DECEC}" type="presOf" srcId="{6D52D467-F180-4DF0-9C9E-5BA90A8C8BBA}" destId="{D5F3F905-F395-44D4-AF6B-6203FAE518D0}" srcOrd="0" destOrd="0" presId="urn:microsoft.com/office/officeart/2005/8/layout/orgChart1"/>
    <dgm:cxn modelId="{F6F8F473-34FF-4950-A869-DDB437A258B9}" srcId="{E1BB37AC-401A-4795-856C-8E6608F5B3B0}" destId="{50DD5DE5-12C4-466B-A735-0B80FFB421EA}" srcOrd="0" destOrd="0" parTransId="{27F83CDE-6429-41B2-AF8F-B0C03C981C7C}" sibTransId="{75BB652A-8073-4451-A720-7233A8A21D36}"/>
    <dgm:cxn modelId="{B096CE77-4899-4A01-AE51-1F440AE2DB0D}" srcId="{382ECDF3-8935-4F6D-8EFD-8D2C315CDE09}" destId="{1F2EB7F9-1F57-4BAA-BE68-1096B0B49988}" srcOrd="0" destOrd="0" parTransId="{6D52D467-F180-4DF0-9C9E-5BA90A8C8BBA}" sibTransId="{1A1DEBB4-3563-4F4D-8310-2E36013CA37D}"/>
    <dgm:cxn modelId="{90B50C87-FF5B-41C8-B800-D3624ADBB727}" type="presOf" srcId="{356DB101-D2B2-47E6-A0EA-A3792D85930B}" destId="{1995CD9C-A6A0-4B5C-BF90-DB69BA845075}" srcOrd="0" destOrd="0" presId="urn:microsoft.com/office/officeart/2005/8/layout/orgChart1"/>
    <dgm:cxn modelId="{047A9787-2302-4F9C-9E8E-25822971B7E2}" type="presOf" srcId="{27F83CDE-6429-41B2-AF8F-B0C03C981C7C}" destId="{D815A4F5-6D3C-47AF-BDC6-FB6A27A8BCF8}" srcOrd="0" destOrd="0" presId="urn:microsoft.com/office/officeart/2005/8/layout/orgChart1"/>
    <dgm:cxn modelId="{42B0E792-3F13-4932-9274-D73A7860650D}" srcId="{382ECDF3-8935-4F6D-8EFD-8D2C315CDE09}" destId="{CDBE5A40-1631-4A73-8B5D-8C92B5F744EF}" srcOrd="2" destOrd="0" parTransId="{76BBC2BB-0683-4C09-B636-5CECF7976940}" sibTransId="{B4B88C47-87D1-491D-86B6-07FABA85E5C6}"/>
    <dgm:cxn modelId="{6414049A-BDA1-4579-B0E4-35A751C02E3F}" type="presOf" srcId="{1F2EB7F9-1F57-4BAA-BE68-1096B0B49988}" destId="{112CF125-D8D3-4AB8-9D65-2A9323F28E65}" srcOrd="0" destOrd="0" presId="urn:microsoft.com/office/officeart/2005/8/layout/orgChart1"/>
    <dgm:cxn modelId="{2D75ECAB-6E4F-4889-8B65-822CAA7450F6}" srcId="{932DE71D-521F-4A6D-95C1-31CFC616D67A}" destId="{E1BB37AC-401A-4795-856C-8E6608F5B3B0}" srcOrd="0" destOrd="0" parTransId="{4AEE92EB-5023-47C2-9F81-202A421010AE}" sibTransId="{08713BE3-EA49-4667-B834-68FBBCA20E44}"/>
    <dgm:cxn modelId="{6200A9AE-6CC0-4475-8724-7749AC11590C}" type="presOf" srcId="{1F2EB7F9-1F57-4BAA-BE68-1096B0B49988}" destId="{3B972A2D-96F4-4CB5-9586-42678E8DC5B2}" srcOrd="1" destOrd="0" presId="urn:microsoft.com/office/officeart/2005/8/layout/orgChart1"/>
    <dgm:cxn modelId="{05C8AEAF-51E1-453B-9FAA-28FAAD866681}" type="presOf" srcId="{E1BB37AC-401A-4795-856C-8E6608F5B3B0}" destId="{7AD64C82-AE69-4109-B835-EB3DD4D5363B}" srcOrd="1" destOrd="0" presId="urn:microsoft.com/office/officeart/2005/8/layout/orgChart1"/>
    <dgm:cxn modelId="{6B55B6B0-03E4-4168-893A-DD7E92F2363B}" type="presOf" srcId="{4D434D5F-9B9E-4F8A-A164-56E5097D21B9}" destId="{9AAE9D1A-EDBC-44FA-8D77-C08F4AAE6B19}" srcOrd="0" destOrd="0" presId="urn:microsoft.com/office/officeart/2005/8/layout/orgChart1"/>
    <dgm:cxn modelId="{7D32FDB7-6C01-4E68-864A-1A0B6E3CDB93}" type="presOf" srcId="{6713DB24-BA58-4D3A-B9ED-1505BA980C16}" destId="{4FC209AC-6F16-489B-9E4E-EB53A7291345}" srcOrd="0" destOrd="0" presId="urn:microsoft.com/office/officeart/2005/8/layout/orgChart1"/>
    <dgm:cxn modelId="{CBF8CDC5-7536-46A7-8C3B-23FB77014D4E}" type="presOf" srcId="{CDBE5A40-1631-4A73-8B5D-8C92B5F744EF}" destId="{DF307BB8-574B-4E32-BFE4-EDE0FCB7F962}" srcOrd="1" destOrd="0" presId="urn:microsoft.com/office/officeart/2005/8/layout/orgChart1"/>
    <dgm:cxn modelId="{C8D3A6C6-9182-4C06-91E2-56E7437BEFE9}" type="presOf" srcId="{E463B33B-2E06-408C-89EF-05482C2C9151}" destId="{5EA25142-1780-447E-8B8F-1EE9104031F5}" srcOrd="0" destOrd="0" presId="urn:microsoft.com/office/officeart/2005/8/layout/orgChart1"/>
    <dgm:cxn modelId="{BD2527C8-1123-4AE1-8139-7A76EC1922F8}" type="presOf" srcId="{382ECDF3-8935-4F6D-8EFD-8D2C315CDE09}" destId="{23BF2AA7-4F1A-4E46-ADEE-06DA8EB1CD65}" srcOrd="0" destOrd="0" presId="urn:microsoft.com/office/officeart/2005/8/layout/orgChart1"/>
    <dgm:cxn modelId="{CF1ABFD3-D694-4E12-A5E4-D863AC1D555C}" type="presOf" srcId="{4D434D5F-9B9E-4F8A-A164-56E5097D21B9}" destId="{94F1C270-61AE-4C14-A7F7-4D41AC4210B4}" srcOrd="1" destOrd="0" presId="urn:microsoft.com/office/officeart/2005/8/layout/orgChart1"/>
    <dgm:cxn modelId="{789F29D4-0981-43B8-A83B-4AF567A9BBAC}" type="presOf" srcId="{B3303E25-CFE6-48F4-9DA3-FF0C594E66AF}" destId="{C529FD90-0E5E-4D43-BF56-EF2FA06458D2}" srcOrd="0" destOrd="0" presId="urn:microsoft.com/office/officeart/2005/8/layout/orgChart1"/>
    <dgm:cxn modelId="{EC71FFE6-ACE4-4B97-BFE5-B7E98FC81F27}" srcId="{382ECDF3-8935-4F6D-8EFD-8D2C315CDE09}" destId="{932DE71D-521F-4A6D-95C1-31CFC616D67A}" srcOrd="1" destOrd="0" parTransId="{550867FF-5138-4542-B79B-56D136233244}" sibTransId="{357391C4-5148-41EB-9CA9-A2E56D61A50B}"/>
    <dgm:cxn modelId="{26E02AE8-7744-4BE7-834E-FE9B1CB3AC57}" type="presOf" srcId="{50DD5DE5-12C4-466B-A735-0B80FFB421EA}" destId="{A87415E8-E2AE-4460-9E14-1EE1D4BAA9DB}" srcOrd="0" destOrd="0" presId="urn:microsoft.com/office/officeart/2005/8/layout/orgChart1"/>
    <dgm:cxn modelId="{1940D521-0D1B-46E6-A787-392DE1A0C28E}" type="presParOf" srcId="{4FC209AC-6F16-489B-9E4E-EB53A7291345}" destId="{B69C1EDC-3BAC-4C69-80A7-FB6B0A2AD72F}" srcOrd="0" destOrd="0" presId="urn:microsoft.com/office/officeart/2005/8/layout/orgChart1"/>
    <dgm:cxn modelId="{AAC34E1B-7370-4334-B882-4D25ED5A2AF4}" type="presParOf" srcId="{B69C1EDC-3BAC-4C69-80A7-FB6B0A2AD72F}" destId="{0CD6FF56-061C-48B4-9710-1A6EF2076B81}" srcOrd="0" destOrd="0" presId="urn:microsoft.com/office/officeart/2005/8/layout/orgChart1"/>
    <dgm:cxn modelId="{94B3912E-0845-4321-8939-F361C45631AC}" type="presParOf" srcId="{0CD6FF56-061C-48B4-9710-1A6EF2076B81}" destId="{23BF2AA7-4F1A-4E46-ADEE-06DA8EB1CD65}" srcOrd="0" destOrd="0" presId="urn:microsoft.com/office/officeart/2005/8/layout/orgChart1"/>
    <dgm:cxn modelId="{49E1B4D8-8974-493F-9ABB-220CF1341D78}" type="presParOf" srcId="{0CD6FF56-061C-48B4-9710-1A6EF2076B81}" destId="{30E99C0C-C153-456D-970A-315F4321CA44}" srcOrd="1" destOrd="0" presId="urn:microsoft.com/office/officeart/2005/8/layout/orgChart1"/>
    <dgm:cxn modelId="{C883BFDA-5088-4B51-83E1-46DB8623A082}" type="presParOf" srcId="{B69C1EDC-3BAC-4C69-80A7-FB6B0A2AD72F}" destId="{C21F3C5A-D9C6-4D40-816B-7C7A621AE8C0}" srcOrd="1" destOrd="0" presId="urn:microsoft.com/office/officeart/2005/8/layout/orgChart1"/>
    <dgm:cxn modelId="{7F933832-1597-4578-9B01-CCA583D7C3AE}" type="presParOf" srcId="{C21F3C5A-D9C6-4D40-816B-7C7A621AE8C0}" destId="{A0B8DFD7-4B43-46CE-8EE3-02413F4BC283}" srcOrd="0" destOrd="0" presId="urn:microsoft.com/office/officeart/2005/8/layout/orgChart1"/>
    <dgm:cxn modelId="{C397F1C2-3C38-41AE-9157-94F27FCFE7D0}" type="presParOf" srcId="{C21F3C5A-D9C6-4D40-816B-7C7A621AE8C0}" destId="{66C51DB0-2FC4-4541-9850-ABE5E79ABD1A}" srcOrd="1" destOrd="0" presId="urn:microsoft.com/office/officeart/2005/8/layout/orgChart1"/>
    <dgm:cxn modelId="{CA78ED97-0CAB-44F7-B14B-DEC4EB8D647B}" type="presParOf" srcId="{66C51DB0-2FC4-4541-9850-ABE5E79ABD1A}" destId="{0746D97F-7F0B-4CA3-9588-0D18810C881A}" srcOrd="0" destOrd="0" presId="urn:microsoft.com/office/officeart/2005/8/layout/orgChart1"/>
    <dgm:cxn modelId="{FC7BC968-9787-4392-9045-88D60A38DA1F}" type="presParOf" srcId="{0746D97F-7F0B-4CA3-9588-0D18810C881A}" destId="{7995FE6F-E9CE-4267-AB71-513464171CC9}" srcOrd="0" destOrd="0" presId="urn:microsoft.com/office/officeart/2005/8/layout/orgChart1"/>
    <dgm:cxn modelId="{D9A767B4-8890-451F-AB87-EA70145FF7E9}" type="presParOf" srcId="{0746D97F-7F0B-4CA3-9588-0D18810C881A}" destId="{7FDE6E78-A668-417C-B19B-F768F79575FD}" srcOrd="1" destOrd="0" presId="urn:microsoft.com/office/officeart/2005/8/layout/orgChart1"/>
    <dgm:cxn modelId="{72864612-AFF8-43E2-9890-5E30B8A3FAB4}" type="presParOf" srcId="{66C51DB0-2FC4-4541-9850-ABE5E79ABD1A}" destId="{90D526B1-ACF2-4EA9-8E64-F93CBD5C6BAE}" srcOrd="1" destOrd="0" presId="urn:microsoft.com/office/officeart/2005/8/layout/orgChart1"/>
    <dgm:cxn modelId="{BB7925B1-C433-42D4-9C00-492382E97A93}" type="presParOf" srcId="{90D526B1-ACF2-4EA9-8E64-F93CBD5C6BAE}" destId="{A72C470D-E703-4E10-BABE-4979AA510D3E}" srcOrd="0" destOrd="0" presId="urn:microsoft.com/office/officeart/2005/8/layout/orgChart1"/>
    <dgm:cxn modelId="{34A4A3C4-A374-4211-A367-7DB1AA28BF04}" type="presParOf" srcId="{90D526B1-ACF2-4EA9-8E64-F93CBD5C6BAE}" destId="{A883D70D-CF99-4C9C-8FD8-24EF7883FB54}" srcOrd="1" destOrd="0" presId="urn:microsoft.com/office/officeart/2005/8/layout/orgChart1"/>
    <dgm:cxn modelId="{BE77E97E-87B3-473D-8AA3-AAE698582DD8}" type="presParOf" srcId="{A883D70D-CF99-4C9C-8FD8-24EF7883FB54}" destId="{980988BE-2517-4311-8884-6BAB76218349}" srcOrd="0" destOrd="0" presId="urn:microsoft.com/office/officeart/2005/8/layout/orgChart1"/>
    <dgm:cxn modelId="{992D477E-16FF-4B11-94D2-AD797C145D27}" type="presParOf" srcId="{980988BE-2517-4311-8884-6BAB76218349}" destId="{54DB4C84-0C20-4648-9B37-475AB7858E83}" srcOrd="0" destOrd="0" presId="urn:microsoft.com/office/officeart/2005/8/layout/orgChart1"/>
    <dgm:cxn modelId="{42A254C4-7535-4DDE-A605-BA6E5CA6A931}" type="presParOf" srcId="{980988BE-2517-4311-8884-6BAB76218349}" destId="{7AD64C82-AE69-4109-B835-EB3DD4D5363B}" srcOrd="1" destOrd="0" presId="urn:microsoft.com/office/officeart/2005/8/layout/orgChart1"/>
    <dgm:cxn modelId="{8247352C-8EC3-40C9-8542-2EB60E7DF953}" type="presParOf" srcId="{A883D70D-CF99-4C9C-8FD8-24EF7883FB54}" destId="{429AF4D7-B29B-44B3-A5B8-CCD05F6C5193}" srcOrd="1" destOrd="0" presId="urn:microsoft.com/office/officeart/2005/8/layout/orgChart1"/>
    <dgm:cxn modelId="{4325125D-F333-4CD3-9796-5D013CE19D66}" type="presParOf" srcId="{429AF4D7-B29B-44B3-A5B8-CCD05F6C5193}" destId="{D815A4F5-6D3C-47AF-BDC6-FB6A27A8BCF8}" srcOrd="0" destOrd="0" presId="urn:microsoft.com/office/officeart/2005/8/layout/orgChart1"/>
    <dgm:cxn modelId="{B9252ABD-FD41-48BD-9733-066C4245A810}" type="presParOf" srcId="{429AF4D7-B29B-44B3-A5B8-CCD05F6C5193}" destId="{79700CD8-77F0-4FE5-973C-1AE95DA10C98}" srcOrd="1" destOrd="0" presId="urn:microsoft.com/office/officeart/2005/8/layout/orgChart1"/>
    <dgm:cxn modelId="{8E1E457C-EF77-45F9-A624-92EEFB7D34E5}" type="presParOf" srcId="{79700CD8-77F0-4FE5-973C-1AE95DA10C98}" destId="{882F1A1F-B0D3-4DAD-A16B-73EE3CA339FD}" srcOrd="0" destOrd="0" presId="urn:microsoft.com/office/officeart/2005/8/layout/orgChart1"/>
    <dgm:cxn modelId="{006628B8-BBB1-479C-9FBC-843520C1CFB8}" type="presParOf" srcId="{882F1A1F-B0D3-4DAD-A16B-73EE3CA339FD}" destId="{A87415E8-E2AE-4460-9E14-1EE1D4BAA9DB}" srcOrd="0" destOrd="0" presId="urn:microsoft.com/office/officeart/2005/8/layout/orgChart1"/>
    <dgm:cxn modelId="{0AB95263-8AAB-49B1-9E6F-F39EBD530927}" type="presParOf" srcId="{882F1A1F-B0D3-4DAD-A16B-73EE3CA339FD}" destId="{46F42C96-3FF8-4EE1-B434-45B3EEC6904B}" srcOrd="1" destOrd="0" presId="urn:microsoft.com/office/officeart/2005/8/layout/orgChart1"/>
    <dgm:cxn modelId="{0EC14F04-194E-48C1-8856-40E77691DB7F}" type="presParOf" srcId="{79700CD8-77F0-4FE5-973C-1AE95DA10C98}" destId="{DE8CC91A-B88F-4533-AC71-558192C21359}" srcOrd="1" destOrd="0" presId="urn:microsoft.com/office/officeart/2005/8/layout/orgChart1"/>
    <dgm:cxn modelId="{61C47CE3-62B7-4645-A57A-6E826EF246F2}" type="presParOf" srcId="{79700CD8-77F0-4FE5-973C-1AE95DA10C98}" destId="{BDAFC096-6D0E-472F-AF1F-CD6BD1348CDE}" srcOrd="2" destOrd="0" presId="urn:microsoft.com/office/officeart/2005/8/layout/orgChart1"/>
    <dgm:cxn modelId="{7EF933A7-B843-4434-B681-4BCFFC69A349}" type="presParOf" srcId="{A883D70D-CF99-4C9C-8FD8-24EF7883FB54}" destId="{77F86E80-C89A-4C18-B258-5C19B43CA209}" srcOrd="2" destOrd="0" presId="urn:microsoft.com/office/officeart/2005/8/layout/orgChart1"/>
    <dgm:cxn modelId="{32BEE6A0-59CD-4340-97CC-DF8673513A64}" type="presParOf" srcId="{66C51DB0-2FC4-4541-9850-ABE5E79ABD1A}" destId="{7A8D6B91-D499-40B2-A3E0-4E68E593D098}" srcOrd="2" destOrd="0" presId="urn:microsoft.com/office/officeart/2005/8/layout/orgChart1"/>
    <dgm:cxn modelId="{8D9AC5D0-20E8-48D0-ABFB-35CDE9F687AC}" type="presParOf" srcId="{C21F3C5A-D9C6-4D40-816B-7C7A621AE8C0}" destId="{2C1AEDCB-FA5D-4976-AA36-9ADBE385DC9C}" srcOrd="2" destOrd="0" presId="urn:microsoft.com/office/officeart/2005/8/layout/orgChart1"/>
    <dgm:cxn modelId="{5D59F9A8-9F93-44E6-85EF-5270EA5BC965}" type="presParOf" srcId="{C21F3C5A-D9C6-4D40-816B-7C7A621AE8C0}" destId="{03DE7639-F658-4544-AAE3-F3273D453368}" srcOrd="3" destOrd="0" presId="urn:microsoft.com/office/officeart/2005/8/layout/orgChart1"/>
    <dgm:cxn modelId="{A15A2DF1-3DBA-4B67-956B-BB9A8F08AF73}" type="presParOf" srcId="{03DE7639-F658-4544-AAE3-F3273D453368}" destId="{D6D9CA59-7728-4BC3-8BA9-B2338ED6FDC4}" srcOrd="0" destOrd="0" presId="urn:microsoft.com/office/officeart/2005/8/layout/orgChart1"/>
    <dgm:cxn modelId="{E63995AD-CE41-42BF-B212-7BCF19B0F0DB}" type="presParOf" srcId="{D6D9CA59-7728-4BC3-8BA9-B2338ED6FDC4}" destId="{9662E775-D4B0-45D0-97CA-EA9B56EF5551}" srcOrd="0" destOrd="0" presId="urn:microsoft.com/office/officeart/2005/8/layout/orgChart1"/>
    <dgm:cxn modelId="{7712FB6C-BE13-4052-BACD-5088A9D5CB53}" type="presParOf" srcId="{D6D9CA59-7728-4BC3-8BA9-B2338ED6FDC4}" destId="{DF307BB8-574B-4E32-BFE4-EDE0FCB7F962}" srcOrd="1" destOrd="0" presId="urn:microsoft.com/office/officeart/2005/8/layout/orgChart1"/>
    <dgm:cxn modelId="{0AE0D355-80BB-4469-98A8-2DA33691E478}" type="presParOf" srcId="{03DE7639-F658-4544-AAE3-F3273D453368}" destId="{1F3C191C-E31E-47E6-B6C9-434B7501529D}" srcOrd="1" destOrd="0" presId="urn:microsoft.com/office/officeart/2005/8/layout/orgChart1"/>
    <dgm:cxn modelId="{B548C934-4698-43CE-B2BC-B480671FC78D}" type="presParOf" srcId="{1F3C191C-E31E-47E6-B6C9-434B7501529D}" destId="{C529FD90-0E5E-4D43-BF56-EF2FA06458D2}" srcOrd="0" destOrd="0" presId="urn:microsoft.com/office/officeart/2005/8/layout/orgChart1"/>
    <dgm:cxn modelId="{B51AF71B-243F-40D4-940D-BFD302AB62B2}" type="presParOf" srcId="{1F3C191C-E31E-47E6-B6C9-434B7501529D}" destId="{AEBC4F3B-A132-4438-A49C-1A2170D9B250}" srcOrd="1" destOrd="0" presId="urn:microsoft.com/office/officeart/2005/8/layout/orgChart1"/>
    <dgm:cxn modelId="{76325532-95C7-4D35-B413-E1BEE4246765}" type="presParOf" srcId="{AEBC4F3B-A132-4438-A49C-1A2170D9B250}" destId="{9472EE66-DC34-46BC-8290-2A24E2A66C6F}" srcOrd="0" destOrd="0" presId="urn:microsoft.com/office/officeart/2005/8/layout/orgChart1"/>
    <dgm:cxn modelId="{C3B8BDA9-AD07-4C3B-9EF3-8B79764DB4DB}" type="presParOf" srcId="{9472EE66-DC34-46BC-8290-2A24E2A66C6F}" destId="{1995CD9C-A6A0-4B5C-BF90-DB69BA845075}" srcOrd="0" destOrd="0" presId="urn:microsoft.com/office/officeart/2005/8/layout/orgChart1"/>
    <dgm:cxn modelId="{C980383A-1F36-4568-8E58-704CF8592A18}" type="presParOf" srcId="{9472EE66-DC34-46BC-8290-2A24E2A66C6F}" destId="{7A4132C9-F1B8-4A1E-85F2-DD6C8B48D3BC}" srcOrd="1" destOrd="0" presId="urn:microsoft.com/office/officeart/2005/8/layout/orgChart1"/>
    <dgm:cxn modelId="{8BD78A0C-746A-4D4F-87F3-B198DEAE1D1F}" type="presParOf" srcId="{AEBC4F3B-A132-4438-A49C-1A2170D9B250}" destId="{92BB4440-1277-4554-B37F-CB930CD39011}" srcOrd="1" destOrd="0" presId="urn:microsoft.com/office/officeart/2005/8/layout/orgChart1"/>
    <dgm:cxn modelId="{B73388F6-D9D1-424E-A1CB-E16D30FEF8E8}" type="presParOf" srcId="{92BB4440-1277-4554-B37F-CB930CD39011}" destId="{5EA25142-1780-447E-8B8F-1EE9104031F5}" srcOrd="0" destOrd="0" presId="urn:microsoft.com/office/officeart/2005/8/layout/orgChart1"/>
    <dgm:cxn modelId="{0EF2C6A3-F0B5-4847-BACC-5AE9F1528810}" type="presParOf" srcId="{92BB4440-1277-4554-B37F-CB930CD39011}" destId="{439836A7-6E0E-46E9-9633-C5460DE4D57B}" srcOrd="1" destOrd="0" presId="urn:microsoft.com/office/officeart/2005/8/layout/orgChart1"/>
    <dgm:cxn modelId="{31D05C5B-84EE-4CD1-854C-3E6CEC365227}" type="presParOf" srcId="{439836A7-6E0E-46E9-9633-C5460DE4D57B}" destId="{1EA46A48-48F0-4DEF-8C95-99B5F7966BB4}" srcOrd="0" destOrd="0" presId="urn:microsoft.com/office/officeart/2005/8/layout/orgChart1"/>
    <dgm:cxn modelId="{6E98CBDF-9586-4F98-9EAB-5CC0941A0032}" type="presParOf" srcId="{1EA46A48-48F0-4DEF-8C95-99B5F7966BB4}" destId="{9AAE9D1A-EDBC-44FA-8D77-C08F4AAE6B19}" srcOrd="0" destOrd="0" presId="urn:microsoft.com/office/officeart/2005/8/layout/orgChart1"/>
    <dgm:cxn modelId="{B9A76456-5C7F-4CB1-BD6D-39D5008B0B71}" type="presParOf" srcId="{1EA46A48-48F0-4DEF-8C95-99B5F7966BB4}" destId="{94F1C270-61AE-4C14-A7F7-4D41AC4210B4}" srcOrd="1" destOrd="0" presId="urn:microsoft.com/office/officeart/2005/8/layout/orgChart1"/>
    <dgm:cxn modelId="{C4DF093E-5F7D-41FD-88CD-1D6DC54F60DA}" type="presParOf" srcId="{439836A7-6E0E-46E9-9633-C5460DE4D57B}" destId="{ED6001E9-1698-4D7A-A4B6-EE45DB617C4E}" srcOrd="1" destOrd="0" presId="urn:microsoft.com/office/officeart/2005/8/layout/orgChart1"/>
    <dgm:cxn modelId="{248884D8-474B-499A-821C-8E0D1B0185C3}" type="presParOf" srcId="{439836A7-6E0E-46E9-9633-C5460DE4D57B}" destId="{6AFA3296-5F45-4022-8735-5044CE464A4B}" srcOrd="2" destOrd="0" presId="urn:microsoft.com/office/officeart/2005/8/layout/orgChart1"/>
    <dgm:cxn modelId="{DF6930A9-3B77-4BC9-A80C-2A8C433DD5C1}" type="presParOf" srcId="{AEBC4F3B-A132-4438-A49C-1A2170D9B250}" destId="{205776B0-0473-42D7-B59A-04A66EFBF5F6}" srcOrd="2" destOrd="0" presId="urn:microsoft.com/office/officeart/2005/8/layout/orgChart1"/>
    <dgm:cxn modelId="{6E8B594A-244F-40CF-B8F6-8EA6C1DC71C5}" type="presParOf" srcId="{03DE7639-F658-4544-AAE3-F3273D453368}" destId="{90E937A0-8588-49E4-A4F0-338FB26B1CAA}" srcOrd="2" destOrd="0" presId="urn:microsoft.com/office/officeart/2005/8/layout/orgChart1"/>
    <dgm:cxn modelId="{A0841AFE-1437-4F13-AC78-43383CFA9B4B}" type="presParOf" srcId="{B69C1EDC-3BAC-4C69-80A7-FB6B0A2AD72F}" destId="{4F17DA23-9EDA-405C-92D5-D25BBFA5951C}" srcOrd="2" destOrd="0" presId="urn:microsoft.com/office/officeart/2005/8/layout/orgChart1"/>
    <dgm:cxn modelId="{0BEA914C-3D10-44D9-BFD0-68FD9A7698D1}" type="presParOf" srcId="{4F17DA23-9EDA-405C-92D5-D25BBFA5951C}" destId="{D5F3F905-F395-44D4-AF6B-6203FAE518D0}" srcOrd="0" destOrd="0" presId="urn:microsoft.com/office/officeart/2005/8/layout/orgChart1"/>
    <dgm:cxn modelId="{32F8A138-5D48-4A16-B665-B6E24D297B23}" type="presParOf" srcId="{4F17DA23-9EDA-405C-92D5-D25BBFA5951C}" destId="{D7013DA3-C660-4FE7-ACFD-D2F0AD8C38E2}" srcOrd="1" destOrd="0" presId="urn:microsoft.com/office/officeart/2005/8/layout/orgChart1"/>
    <dgm:cxn modelId="{61D2DE9B-D6E0-4ABA-8E66-88DAB59D8C9E}" type="presParOf" srcId="{D7013DA3-C660-4FE7-ACFD-D2F0AD8C38E2}" destId="{C4380D23-373D-4DEA-8468-000147D5CCF4}" srcOrd="0" destOrd="0" presId="urn:microsoft.com/office/officeart/2005/8/layout/orgChart1"/>
    <dgm:cxn modelId="{4AEED523-BC33-4AB4-8D7F-60FF1000B417}" type="presParOf" srcId="{C4380D23-373D-4DEA-8468-000147D5CCF4}" destId="{112CF125-D8D3-4AB8-9D65-2A9323F28E65}" srcOrd="0" destOrd="0" presId="urn:microsoft.com/office/officeart/2005/8/layout/orgChart1"/>
    <dgm:cxn modelId="{9598BEEC-16FB-4984-8F53-3D6C135A5178}" type="presParOf" srcId="{C4380D23-373D-4DEA-8468-000147D5CCF4}" destId="{3B972A2D-96F4-4CB5-9586-42678E8DC5B2}" srcOrd="1" destOrd="0" presId="urn:microsoft.com/office/officeart/2005/8/layout/orgChart1"/>
    <dgm:cxn modelId="{0372661A-64C2-4E27-8504-E93E80E9A506}" type="presParOf" srcId="{D7013DA3-C660-4FE7-ACFD-D2F0AD8C38E2}" destId="{99C02330-FC94-4757-AFA5-62EFFBC97471}" srcOrd="1" destOrd="0" presId="urn:microsoft.com/office/officeart/2005/8/layout/orgChart1"/>
    <dgm:cxn modelId="{3668574A-715B-4934-A6F2-E901E0E400F1}" type="presParOf" srcId="{D7013DA3-C660-4FE7-ACFD-D2F0AD8C38E2}" destId="{C29AD0AE-EEB2-4F60-82D0-4161A1C87D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B0D67-59AA-4753-914B-648EEA1DCDF5}">
      <dsp:nvSpPr>
        <dsp:cNvPr id="0" name=""/>
        <dsp:cNvSpPr/>
      </dsp:nvSpPr>
      <dsp:spPr>
        <a:xfrm>
          <a:off x="3950259" y="1270797"/>
          <a:ext cx="100030" cy="832304"/>
        </a:xfrm>
        <a:custGeom>
          <a:avLst/>
          <a:gdLst/>
          <a:ahLst/>
          <a:cxnLst/>
          <a:rect l="0" t="0" r="0" b="0"/>
          <a:pathLst>
            <a:path>
              <a:moveTo>
                <a:pt x="100030" y="0"/>
              </a:moveTo>
              <a:lnTo>
                <a:pt x="100030" y="832304"/>
              </a:lnTo>
              <a:lnTo>
                <a:pt x="0" y="83230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EB998-6827-414B-9D7C-02F0E8D3308C}">
      <dsp:nvSpPr>
        <dsp:cNvPr id="0" name=""/>
        <dsp:cNvSpPr/>
      </dsp:nvSpPr>
      <dsp:spPr>
        <a:xfrm>
          <a:off x="4050290" y="1270797"/>
          <a:ext cx="3601381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3601381" y="1675525"/>
              </a:lnTo>
              <a:lnTo>
                <a:pt x="3601381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2A83F-FB78-4A9A-BD45-929DA5AD5B97}">
      <dsp:nvSpPr>
        <dsp:cNvPr id="0" name=""/>
        <dsp:cNvSpPr/>
      </dsp:nvSpPr>
      <dsp:spPr>
        <a:xfrm>
          <a:off x="4050290" y="1270797"/>
          <a:ext cx="2205014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2205014" y="1675525"/>
              </a:lnTo>
              <a:lnTo>
                <a:pt x="2205014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342AA-04A0-4A51-B553-5FCF12B3C039}">
      <dsp:nvSpPr>
        <dsp:cNvPr id="0" name=""/>
        <dsp:cNvSpPr/>
      </dsp:nvSpPr>
      <dsp:spPr>
        <a:xfrm>
          <a:off x="4050290" y="1270797"/>
          <a:ext cx="808646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808646" y="1675525"/>
              </a:lnTo>
              <a:lnTo>
                <a:pt x="808646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336E9-82F7-402C-BFB3-39C74436F3AC}">
      <dsp:nvSpPr>
        <dsp:cNvPr id="0" name=""/>
        <dsp:cNvSpPr/>
      </dsp:nvSpPr>
      <dsp:spPr>
        <a:xfrm>
          <a:off x="3406922" y="1270797"/>
          <a:ext cx="643367" cy="1796697"/>
        </a:xfrm>
        <a:custGeom>
          <a:avLst/>
          <a:gdLst/>
          <a:ahLst/>
          <a:cxnLst/>
          <a:rect l="0" t="0" r="0" b="0"/>
          <a:pathLst>
            <a:path>
              <a:moveTo>
                <a:pt x="643367" y="0"/>
              </a:moveTo>
              <a:lnTo>
                <a:pt x="643367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2C2AB-BE23-4E12-877C-676A86A5B005}">
      <dsp:nvSpPr>
        <dsp:cNvPr id="0" name=""/>
        <dsp:cNvSpPr/>
      </dsp:nvSpPr>
      <dsp:spPr>
        <a:xfrm>
          <a:off x="1938700" y="1270797"/>
          <a:ext cx="2111590" cy="1796697"/>
        </a:xfrm>
        <a:custGeom>
          <a:avLst/>
          <a:gdLst/>
          <a:ahLst/>
          <a:cxnLst/>
          <a:rect l="0" t="0" r="0" b="0"/>
          <a:pathLst>
            <a:path>
              <a:moveTo>
                <a:pt x="2111590" y="0"/>
              </a:moveTo>
              <a:lnTo>
                <a:pt x="2111590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5E0FF-30AA-4AB5-AEAB-DFE4641D855E}">
      <dsp:nvSpPr>
        <dsp:cNvPr id="0" name=""/>
        <dsp:cNvSpPr/>
      </dsp:nvSpPr>
      <dsp:spPr>
        <a:xfrm>
          <a:off x="552026" y="1270797"/>
          <a:ext cx="3498263" cy="1796697"/>
        </a:xfrm>
        <a:custGeom>
          <a:avLst/>
          <a:gdLst/>
          <a:ahLst/>
          <a:cxnLst/>
          <a:rect l="0" t="0" r="0" b="0"/>
          <a:pathLst>
            <a:path>
              <a:moveTo>
                <a:pt x="3498263" y="0"/>
              </a:moveTo>
              <a:lnTo>
                <a:pt x="3498263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675F69-8A9D-4FDD-A427-DAAC2B9DCF1C}">
      <dsp:nvSpPr>
        <dsp:cNvPr id="0" name=""/>
        <dsp:cNvSpPr/>
      </dsp:nvSpPr>
      <dsp:spPr>
        <a:xfrm>
          <a:off x="3200404" y="533400"/>
          <a:ext cx="1699771" cy="7373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Manager</a:t>
          </a:r>
          <a:endParaRPr lang="en-US" sz="2400" kern="1200" dirty="0"/>
        </a:p>
      </dsp:txBody>
      <dsp:txXfrm>
        <a:off x="3200404" y="533400"/>
        <a:ext cx="1699771" cy="737397"/>
      </dsp:txXfrm>
    </dsp:sp>
    <dsp:sp modelId="{0C8D98BE-B722-4D42-ABF8-4C5838AFA57D}">
      <dsp:nvSpPr>
        <dsp:cNvPr id="0" name=""/>
        <dsp:cNvSpPr/>
      </dsp:nvSpPr>
      <dsp:spPr>
        <a:xfrm>
          <a:off x="917" y="3067495"/>
          <a:ext cx="1102218" cy="617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Case team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</a:t>
          </a:r>
          <a:endParaRPr lang="en-US" sz="1700" b="1" kern="1200" dirty="0"/>
        </a:p>
      </dsp:txBody>
      <dsp:txXfrm>
        <a:off x="917" y="3067495"/>
        <a:ext cx="1102218" cy="617107"/>
      </dsp:txXfrm>
    </dsp:sp>
    <dsp:sp modelId="{AFCAA56B-9320-4857-97C8-569850EFB9BA}">
      <dsp:nvSpPr>
        <dsp:cNvPr id="0" name=""/>
        <dsp:cNvSpPr/>
      </dsp:nvSpPr>
      <dsp:spPr>
        <a:xfrm>
          <a:off x="1345480" y="3067495"/>
          <a:ext cx="1186439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Case team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</a:t>
          </a:r>
          <a:endParaRPr lang="en-US" sz="1300" b="1" kern="1200" dirty="0"/>
        </a:p>
      </dsp:txBody>
      <dsp:txXfrm>
        <a:off x="1345480" y="3067495"/>
        <a:ext cx="1186439" cy="537676"/>
      </dsp:txXfrm>
    </dsp:sp>
    <dsp:sp modelId="{8A0AA416-CFD8-4BA2-ABEC-B98DB96DDA87}">
      <dsp:nvSpPr>
        <dsp:cNvPr id="0" name=""/>
        <dsp:cNvSpPr/>
      </dsp:nvSpPr>
      <dsp:spPr>
        <a:xfrm>
          <a:off x="2774264" y="3067495"/>
          <a:ext cx="1265316" cy="51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Case team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</a:t>
          </a:r>
        </a:p>
      </dsp:txBody>
      <dsp:txXfrm>
        <a:off x="2774264" y="3067495"/>
        <a:ext cx="1265316" cy="518473"/>
      </dsp:txXfrm>
    </dsp:sp>
    <dsp:sp modelId="{3CD1143F-314E-4E0C-BCFB-2CC45C457246}">
      <dsp:nvSpPr>
        <dsp:cNvPr id="0" name=""/>
        <dsp:cNvSpPr/>
      </dsp:nvSpPr>
      <dsp:spPr>
        <a:xfrm rot="10800000" flipV="1">
          <a:off x="4281925" y="3067495"/>
          <a:ext cx="1154022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Case team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</a:t>
          </a:r>
        </a:p>
      </dsp:txBody>
      <dsp:txXfrm rot="-10800000">
        <a:off x="4281925" y="3067495"/>
        <a:ext cx="1154022" cy="537676"/>
      </dsp:txXfrm>
    </dsp:sp>
    <dsp:sp modelId="{74154073-994D-4A55-85BD-F7836E20DE06}">
      <dsp:nvSpPr>
        <dsp:cNvPr id="0" name=""/>
        <dsp:cNvSpPr/>
      </dsp:nvSpPr>
      <dsp:spPr>
        <a:xfrm>
          <a:off x="5678292" y="3067495"/>
          <a:ext cx="1154022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Case team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</a:t>
          </a:r>
        </a:p>
      </dsp:txBody>
      <dsp:txXfrm>
        <a:off x="5678292" y="3067495"/>
        <a:ext cx="1154022" cy="537676"/>
      </dsp:txXfrm>
    </dsp:sp>
    <dsp:sp modelId="{8C9AB799-0310-4BE7-BD83-14BFEDC1E243}">
      <dsp:nvSpPr>
        <dsp:cNvPr id="0" name=""/>
        <dsp:cNvSpPr/>
      </dsp:nvSpPr>
      <dsp:spPr>
        <a:xfrm>
          <a:off x="7074660" y="3067495"/>
          <a:ext cx="1154022" cy="480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Case team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</a:t>
          </a:r>
          <a:endParaRPr lang="en-US" sz="1300" kern="1200" dirty="0"/>
        </a:p>
      </dsp:txBody>
      <dsp:txXfrm>
        <a:off x="7074660" y="3067495"/>
        <a:ext cx="1154022" cy="480852"/>
      </dsp:txXfrm>
    </dsp:sp>
    <dsp:sp modelId="{BDE63A4A-ABC3-4ACC-BC24-6BF18237BAF3}">
      <dsp:nvSpPr>
        <dsp:cNvPr id="0" name=""/>
        <dsp:cNvSpPr/>
      </dsp:nvSpPr>
      <dsp:spPr>
        <a:xfrm>
          <a:off x="2438397" y="1828799"/>
          <a:ext cx="1511861" cy="548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secretary</a:t>
          </a:r>
        </a:p>
      </dsp:txBody>
      <dsp:txXfrm>
        <a:off x="2438397" y="1828799"/>
        <a:ext cx="1511861" cy="548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3F905-F395-44D4-AF6B-6203FAE518D0}">
      <dsp:nvSpPr>
        <dsp:cNvPr id="0" name=""/>
        <dsp:cNvSpPr/>
      </dsp:nvSpPr>
      <dsp:spPr>
        <a:xfrm>
          <a:off x="3304893" y="536255"/>
          <a:ext cx="137829" cy="603825"/>
        </a:xfrm>
        <a:custGeom>
          <a:avLst/>
          <a:gdLst/>
          <a:ahLst/>
          <a:cxnLst/>
          <a:rect l="0" t="0" r="0" b="0"/>
          <a:pathLst>
            <a:path>
              <a:moveTo>
                <a:pt x="137829" y="0"/>
              </a:moveTo>
              <a:lnTo>
                <a:pt x="137829" y="603825"/>
              </a:lnTo>
              <a:lnTo>
                <a:pt x="0" y="60382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25142-1780-447E-8B8F-1EE9104031F5}">
      <dsp:nvSpPr>
        <dsp:cNvPr id="0" name=""/>
        <dsp:cNvSpPr/>
      </dsp:nvSpPr>
      <dsp:spPr>
        <a:xfrm>
          <a:off x="4053218" y="3327097"/>
          <a:ext cx="348668" cy="608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957"/>
              </a:lnTo>
              <a:lnTo>
                <a:pt x="348668" y="6089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9FD90-0E5E-4D43-BF56-EF2FA06458D2}">
      <dsp:nvSpPr>
        <dsp:cNvPr id="0" name=""/>
        <dsp:cNvSpPr/>
      </dsp:nvSpPr>
      <dsp:spPr>
        <a:xfrm>
          <a:off x="4852045" y="2400238"/>
          <a:ext cx="91440" cy="270526"/>
        </a:xfrm>
        <a:custGeom>
          <a:avLst/>
          <a:gdLst/>
          <a:ahLst/>
          <a:cxnLst/>
          <a:rect l="0" t="0" r="0" b="0"/>
          <a:pathLst>
            <a:path>
              <a:moveTo>
                <a:pt x="77683" y="0"/>
              </a:moveTo>
              <a:lnTo>
                <a:pt x="77683" y="132697"/>
              </a:lnTo>
              <a:lnTo>
                <a:pt x="45720" y="132697"/>
              </a:lnTo>
              <a:lnTo>
                <a:pt x="45720" y="2705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AEDCB-FA5D-4976-AA36-9ADBE385DC9C}">
      <dsp:nvSpPr>
        <dsp:cNvPr id="0" name=""/>
        <dsp:cNvSpPr/>
      </dsp:nvSpPr>
      <dsp:spPr>
        <a:xfrm>
          <a:off x="3442723" y="536255"/>
          <a:ext cx="1487005" cy="1207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821"/>
              </a:lnTo>
              <a:lnTo>
                <a:pt x="1487005" y="1069821"/>
              </a:lnTo>
              <a:lnTo>
                <a:pt x="1487005" y="120765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5A4F5-6D3C-47AF-BDC6-FB6A27A8BCF8}">
      <dsp:nvSpPr>
        <dsp:cNvPr id="0" name=""/>
        <dsp:cNvSpPr/>
      </dsp:nvSpPr>
      <dsp:spPr>
        <a:xfrm>
          <a:off x="1116321" y="3460214"/>
          <a:ext cx="429280" cy="475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40"/>
              </a:lnTo>
              <a:lnTo>
                <a:pt x="429280" y="4758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C470D-E703-4E10-BABE-4979AA510D3E}">
      <dsp:nvSpPr>
        <dsp:cNvPr id="0" name=""/>
        <dsp:cNvSpPr/>
      </dsp:nvSpPr>
      <dsp:spPr>
        <a:xfrm>
          <a:off x="2082403" y="2359834"/>
          <a:ext cx="91440" cy="444047"/>
        </a:xfrm>
        <a:custGeom>
          <a:avLst/>
          <a:gdLst/>
          <a:ahLst/>
          <a:cxnLst/>
          <a:rect l="0" t="0" r="0" b="0"/>
          <a:pathLst>
            <a:path>
              <a:moveTo>
                <a:pt x="97268" y="0"/>
              </a:moveTo>
              <a:lnTo>
                <a:pt x="97268" y="306218"/>
              </a:lnTo>
              <a:lnTo>
                <a:pt x="45720" y="306218"/>
              </a:lnTo>
              <a:lnTo>
                <a:pt x="45720" y="4440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8DFD7-4B43-46CE-8EE3-02413F4BC283}">
      <dsp:nvSpPr>
        <dsp:cNvPr id="0" name=""/>
        <dsp:cNvSpPr/>
      </dsp:nvSpPr>
      <dsp:spPr>
        <a:xfrm>
          <a:off x="2179671" y="536255"/>
          <a:ext cx="1263051" cy="1167247"/>
        </a:xfrm>
        <a:custGeom>
          <a:avLst/>
          <a:gdLst/>
          <a:ahLst/>
          <a:cxnLst/>
          <a:rect l="0" t="0" r="0" b="0"/>
          <a:pathLst>
            <a:path>
              <a:moveTo>
                <a:pt x="1263051" y="0"/>
              </a:moveTo>
              <a:lnTo>
                <a:pt x="1263051" y="1029417"/>
              </a:lnTo>
              <a:lnTo>
                <a:pt x="0" y="1029417"/>
              </a:lnTo>
              <a:lnTo>
                <a:pt x="0" y="11672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F2AA7-4F1A-4E46-ADEE-06DA8EB1CD65}">
      <dsp:nvSpPr>
        <dsp:cNvPr id="0" name=""/>
        <dsp:cNvSpPr/>
      </dsp:nvSpPr>
      <dsp:spPr>
        <a:xfrm>
          <a:off x="2096954" y="2978"/>
          <a:ext cx="2691538" cy="5332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</a:t>
          </a:r>
        </a:p>
      </dsp:txBody>
      <dsp:txXfrm>
        <a:off x="2096954" y="2978"/>
        <a:ext cx="2691538" cy="533276"/>
      </dsp:txXfrm>
    </dsp:sp>
    <dsp:sp modelId="{7995FE6F-E9CE-4267-AB71-513464171CC9}">
      <dsp:nvSpPr>
        <dsp:cNvPr id="0" name=""/>
        <dsp:cNvSpPr/>
      </dsp:nvSpPr>
      <dsp:spPr>
        <a:xfrm>
          <a:off x="830495" y="1703502"/>
          <a:ext cx="2698351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FF"/>
              </a:solidFill>
            </a:rPr>
            <a:t>Directorate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FF"/>
              </a:solidFill>
            </a:rPr>
            <a:t>A</a:t>
          </a:r>
        </a:p>
      </dsp:txBody>
      <dsp:txXfrm>
        <a:off x="830495" y="1703502"/>
        <a:ext cx="2698351" cy="656332"/>
      </dsp:txXfrm>
    </dsp:sp>
    <dsp:sp modelId="{54DB4C84-0C20-4648-9B37-475AB7858E83}">
      <dsp:nvSpPr>
        <dsp:cNvPr id="0" name=""/>
        <dsp:cNvSpPr/>
      </dsp:nvSpPr>
      <dsp:spPr>
        <a:xfrm>
          <a:off x="863371" y="2803882"/>
          <a:ext cx="2529503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Programme</a:t>
          </a: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</a:t>
          </a:r>
        </a:p>
      </dsp:txBody>
      <dsp:txXfrm>
        <a:off x="863371" y="2803882"/>
        <a:ext cx="2529503" cy="656332"/>
      </dsp:txXfrm>
    </dsp:sp>
    <dsp:sp modelId="{A87415E8-E2AE-4460-9E14-1EE1D4BAA9DB}">
      <dsp:nvSpPr>
        <dsp:cNvPr id="0" name=""/>
        <dsp:cNvSpPr/>
      </dsp:nvSpPr>
      <dsp:spPr>
        <a:xfrm>
          <a:off x="1545602" y="3607889"/>
          <a:ext cx="2362965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Unit 1</a:t>
          </a:r>
        </a:p>
      </dsp:txBody>
      <dsp:txXfrm>
        <a:off x="1545602" y="3607889"/>
        <a:ext cx="2362965" cy="656332"/>
      </dsp:txXfrm>
    </dsp:sp>
    <dsp:sp modelId="{9662E775-D4B0-45D0-97CA-EA9B56EF5551}">
      <dsp:nvSpPr>
        <dsp:cNvPr id="0" name=""/>
        <dsp:cNvSpPr/>
      </dsp:nvSpPr>
      <dsp:spPr>
        <a:xfrm>
          <a:off x="3802813" y="1743906"/>
          <a:ext cx="2253831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0000FF"/>
              </a:solidFill>
            </a:rPr>
            <a:t>Directorate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0000FF"/>
              </a:solidFill>
            </a:rPr>
            <a:t>B</a:t>
          </a:r>
        </a:p>
      </dsp:txBody>
      <dsp:txXfrm>
        <a:off x="3802813" y="1743906"/>
        <a:ext cx="2253831" cy="656332"/>
      </dsp:txXfrm>
    </dsp:sp>
    <dsp:sp modelId="{1995CD9C-A6A0-4B5C-BF90-DB69BA845075}">
      <dsp:nvSpPr>
        <dsp:cNvPr id="0" name=""/>
        <dsp:cNvSpPr/>
      </dsp:nvSpPr>
      <dsp:spPr>
        <a:xfrm>
          <a:off x="3842081" y="2670765"/>
          <a:ext cx="2111367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Programme</a:t>
          </a: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</a:t>
          </a:r>
        </a:p>
      </dsp:txBody>
      <dsp:txXfrm>
        <a:off x="3842081" y="2670765"/>
        <a:ext cx="2111367" cy="656332"/>
      </dsp:txXfrm>
    </dsp:sp>
    <dsp:sp modelId="{9AAE9D1A-EDBC-44FA-8D77-C08F4AAE6B19}">
      <dsp:nvSpPr>
        <dsp:cNvPr id="0" name=""/>
        <dsp:cNvSpPr/>
      </dsp:nvSpPr>
      <dsp:spPr>
        <a:xfrm>
          <a:off x="4401887" y="3607889"/>
          <a:ext cx="2084510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Case Team A</a:t>
          </a:r>
        </a:p>
      </dsp:txBody>
      <dsp:txXfrm>
        <a:off x="4401887" y="3607889"/>
        <a:ext cx="2084510" cy="656332"/>
      </dsp:txXfrm>
    </dsp:sp>
    <dsp:sp modelId="{112CF125-D8D3-4AB8-9D65-2A9323F28E65}">
      <dsp:nvSpPr>
        <dsp:cNvPr id="0" name=""/>
        <dsp:cNvSpPr/>
      </dsp:nvSpPr>
      <dsp:spPr>
        <a:xfrm>
          <a:off x="1992229" y="811914"/>
          <a:ext cx="1312664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secret</a:t>
          </a:r>
        </a:p>
      </dsp:txBody>
      <dsp:txXfrm>
        <a:off x="1992229" y="811914"/>
        <a:ext cx="1312664" cy="656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3EE4D-EBCF-4E29-ABE5-CDD86327A5E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422B2-3BBA-4FEC-A83C-962434CB06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D6B62-CA34-4AE5-83E9-C8922CE9DB7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55280-CC14-4F26-B716-18708420D2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A7E644-A996-4201-AA01-A3C19252DE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7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ADFA14-7B87-45FA-AEEB-F43111DF61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508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55280-CC14-4F26-B716-18708420D2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8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02AD-1CD0-4570-8759-4E99FADFE27B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8088-7DE2-475D-A641-A8D9A41B134A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D5F8-A2F3-4B41-946D-CEE760A5FB5A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98FB-E986-424A-9BA0-34E3A2BCB6D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1818-CCAE-4124-A9AA-BF898FBBFEB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8B4-3D7D-40B0-8A09-9832787EB1CA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3444-0C25-4BBF-A20E-A98730D1FB2F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CB4F-665B-4B96-8D2E-F47DEC2AC21B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B8B0-8B95-4FA6-85F6-9ECFA94EA16E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4D23-A3F6-4853-9B7D-EE2C657BFF55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A344-7DBC-4B6E-B2BC-1969FFEF464C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196EF-D0C6-4355-8680-20372033AEB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524000"/>
            <a:ext cx="8572560" cy="2971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>
                <a:latin typeface="Perpetua" panose="02020502060401020303" pitchFamily="18" charset="0"/>
              </a:rPr>
              <a:t> 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600" b="1" dirty="0">
                <a:latin typeface="Perpetua" panose="02020502060401020303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Unit Three: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600" b="1" dirty="0">
                <a:latin typeface="High Tower Text" panose="02040502050506030303" pitchFamily="18" charset="0"/>
              </a:rPr>
              <a:t>Organizing and Organization</a:t>
            </a:r>
            <a:endParaRPr lang="en-US" sz="3600" b="1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>
              <a:latin typeface="Perpetua" panose="02020502060401020303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1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3276600" y="228600"/>
            <a:ext cx="1676400" cy="609600"/>
          </a:xfrm>
          <a:prstGeom prst="flowChartPunchedTap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MoE</a:t>
            </a:r>
            <a:endParaRPr lang="en-US" sz="18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2895600" y="990600"/>
            <a:ext cx="2438400" cy="4572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University Board</a:t>
            </a:r>
          </a:p>
        </p:txBody>
      </p:sp>
      <p:sp>
        <p:nvSpPr>
          <p:cNvPr id="8" name="Frame 7"/>
          <p:cNvSpPr/>
          <p:nvPr/>
        </p:nvSpPr>
        <p:spPr>
          <a:xfrm>
            <a:off x="3200400" y="1828800"/>
            <a:ext cx="2133600" cy="60960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0800" y="1295400"/>
            <a:ext cx="20574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Gender &amp;HIV issue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1676400"/>
            <a:ext cx="21336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Ethics&amp;anti-corrupn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77000" y="2057400"/>
            <a:ext cx="2057400" cy="228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Audit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00800" y="2362200"/>
            <a:ext cx="22098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Institute trans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77000" y="2819400"/>
            <a:ext cx="22098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public relation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2819400"/>
            <a:ext cx="21336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 Hospital board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2362200"/>
            <a:ext cx="2286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Special ass. To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1981200"/>
            <a:ext cx="19812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Offic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Legal affairs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3400" y="1447800"/>
            <a:ext cx="1905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University Senate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43000" y="3429000"/>
            <a:ext cx="13716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V/P/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Research&amp;com.servic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24200" y="3886200"/>
            <a:ext cx="1295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Colleges,Faculty,shool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47800" y="41148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Com.serv.officer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7800" y="48006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 officer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29400" y="41148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Director of ICT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72200" y="3352800"/>
            <a:ext cx="1447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</a:t>
            </a:r>
            <a:r>
              <a:rPr lang="en-US" sz="1400" i="1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Businus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dev’t</a:t>
            </a:r>
            <a:endParaRPr lang="en-US" sz="1400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44196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HRM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724400" y="3886200"/>
            <a:ext cx="1219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Plan,budget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direct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3352800"/>
            <a:ext cx="1143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Academic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0" y="3352800"/>
            <a:ext cx="1219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Administ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" name="Hexagon 29"/>
          <p:cNvSpPr/>
          <p:nvPr/>
        </p:nvSpPr>
        <p:spPr>
          <a:xfrm rot="16200000">
            <a:off x="-126206" y="3580607"/>
            <a:ext cx="1133475" cy="554037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CEO GUH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47800" y="54864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Industry linkage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76800" y="56388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Student 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</a:t>
            </a:r>
            <a:endParaRPr lang="en-US" sz="14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49530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Library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00600" y="48006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PFPA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76600" y="44958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Registrar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0600" y="5181600"/>
            <a:ext cx="12192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Service admin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24200" y="6096000"/>
            <a:ext cx="1447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Quality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Assur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6600" y="54864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Teacing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learning dir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76800" y="60960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Security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29400" y="4800600"/>
            <a:ext cx="1371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Engineering service dir</a:t>
            </a:r>
          </a:p>
        </p:txBody>
      </p:sp>
      <p:cxnSp>
        <p:nvCxnSpPr>
          <p:cNvPr id="42" name="Straight Connector 41"/>
          <p:cNvCxnSpPr>
            <a:stCxn id="8" idx="3"/>
            <a:endCxn id="9" idx="1"/>
          </p:cNvCxnSpPr>
          <p:nvPr/>
        </p:nvCxnSpPr>
        <p:spPr>
          <a:xfrm flipV="1">
            <a:off x="5334000" y="1447800"/>
            <a:ext cx="1066800" cy="6858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3"/>
            <a:endCxn id="12" idx="1"/>
          </p:cNvCxnSpPr>
          <p:nvPr/>
        </p:nvCxnSpPr>
        <p:spPr>
          <a:xfrm>
            <a:off x="5334000" y="2133600"/>
            <a:ext cx="1143000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8" idx="3"/>
          </p:cNvCxnSpPr>
          <p:nvPr/>
        </p:nvCxnSpPr>
        <p:spPr>
          <a:xfrm>
            <a:off x="2438400" y="1638300"/>
            <a:ext cx="762000" cy="4953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5" idx="3"/>
            <a:endCxn id="8" idx="1"/>
          </p:cNvCxnSpPr>
          <p:nvPr/>
        </p:nvCxnSpPr>
        <p:spPr>
          <a:xfrm flipV="1">
            <a:off x="2514600" y="2133600"/>
            <a:ext cx="685800" cy="8382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8" idx="3"/>
            <a:endCxn id="11" idx="1"/>
          </p:cNvCxnSpPr>
          <p:nvPr/>
        </p:nvCxnSpPr>
        <p:spPr>
          <a:xfrm flipV="1">
            <a:off x="5334000" y="1828800"/>
            <a:ext cx="1066800" cy="3048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8" idx="3"/>
            <a:endCxn id="14" idx="1"/>
          </p:cNvCxnSpPr>
          <p:nvPr/>
        </p:nvCxnSpPr>
        <p:spPr>
          <a:xfrm>
            <a:off x="5334000" y="2133600"/>
            <a:ext cx="1143000" cy="8763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8" idx="1"/>
          </p:cNvCxnSpPr>
          <p:nvPr/>
        </p:nvCxnSpPr>
        <p:spPr>
          <a:xfrm flipV="1">
            <a:off x="2514600" y="2133600"/>
            <a:ext cx="685800" cy="381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7" idx="3"/>
            <a:endCxn id="8" idx="1"/>
          </p:cNvCxnSpPr>
          <p:nvPr/>
        </p:nvCxnSpPr>
        <p:spPr>
          <a:xfrm>
            <a:off x="2438400" y="2133600"/>
            <a:ext cx="7620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8" idx="3"/>
            <a:endCxn id="13" idx="1"/>
          </p:cNvCxnSpPr>
          <p:nvPr/>
        </p:nvCxnSpPr>
        <p:spPr>
          <a:xfrm>
            <a:off x="5334000" y="2133600"/>
            <a:ext cx="1066800" cy="381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209800" y="3200400"/>
            <a:ext cx="403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7" idx="1"/>
          </p:cNvCxnSpPr>
          <p:nvPr/>
        </p:nvCxnSpPr>
        <p:spPr>
          <a:xfrm rot="10800000">
            <a:off x="3048000" y="3810000"/>
            <a:ext cx="76200" cy="2438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V="1">
            <a:off x="3505200" y="4953000"/>
            <a:ext cx="2362200" cy="762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5867401" y="4572000"/>
            <a:ext cx="1219200" cy="31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381001" y="4876800"/>
            <a:ext cx="1828800" cy="31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3773488" y="2781300"/>
            <a:ext cx="8366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40" idx="1"/>
          </p:cNvCxnSpPr>
          <p:nvPr/>
        </p:nvCxnSpPr>
        <p:spPr>
          <a:xfrm rot="10800000">
            <a:off x="6478588" y="5105400"/>
            <a:ext cx="1508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5400000" flipH="1" flipV="1">
            <a:off x="6172994" y="3275806"/>
            <a:ext cx="1524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7" idx="0"/>
          </p:cNvCxnSpPr>
          <p:nvPr/>
        </p:nvCxnSpPr>
        <p:spPr>
          <a:xfrm rot="5400000" flipH="1" flipV="1">
            <a:off x="3486944" y="3256756"/>
            <a:ext cx="152400" cy="396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2096294" y="3313906"/>
            <a:ext cx="22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 flipH="1" flipV="1">
            <a:off x="4915694" y="3313906"/>
            <a:ext cx="22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31" idx="1"/>
          </p:cNvCxnSpPr>
          <p:nvPr/>
        </p:nvCxnSpPr>
        <p:spPr>
          <a:xfrm rot="10800000">
            <a:off x="1296988" y="5715000"/>
            <a:ext cx="1508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35" idx="1"/>
          </p:cNvCxnSpPr>
          <p:nvPr/>
        </p:nvCxnSpPr>
        <p:spPr>
          <a:xfrm rot="10800000">
            <a:off x="3048000" y="4648200"/>
            <a:ext cx="228600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39" idx="1"/>
          </p:cNvCxnSpPr>
          <p:nvPr/>
        </p:nvCxnSpPr>
        <p:spPr>
          <a:xfrm rot="10800000">
            <a:off x="4725988" y="6096000"/>
            <a:ext cx="150812" cy="152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10800000">
            <a:off x="6477000" y="4572000"/>
            <a:ext cx="1524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7" idx="0"/>
          </p:cNvCxnSpPr>
          <p:nvPr/>
        </p:nvCxnSpPr>
        <p:spPr>
          <a:xfrm rot="5400000" flipH="1" flipV="1">
            <a:off x="3963194" y="837406"/>
            <a:ext cx="3048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 flipH="1" flipV="1">
            <a:off x="3886994" y="1675606"/>
            <a:ext cx="4572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33" idx="1"/>
          </p:cNvCxnSpPr>
          <p:nvPr/>
        </p:nvCxnSpPr>
        <p:spPr>
          <a:xfrm rot="10800000">
            <a:off x="3049588" y="5105400"/>
            <a:ext cx="2270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0800000">
            <a:off x="1296988" y="4953000"/>
            <a:ext cx="1508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21" idx="1"/>
          </p:cNvCxnSpPr>
          <p:nvPr/>
        </p:nvCxnSpPr>
        <p:spPr>
          <a:xfrm rot="10800000">
            <a:off x="1296988" y="4343400"/>
            <a:ext cx="1508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30" idx="2"/>
          </p:cNvCxnSpPr>
          <p:nvPr/>
        </p:nvCxnSpPr>
        <p:spPr>
          <a:xfrm rot="5400000" flipH="1" flipV="1">
            <a:off x="365919" y="3198019"/>
            <a:ext cx="166688" cy="1905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59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Perpetua" panose="02020502060401020303" pitchFamily="18" charset="0"/>
              </a:rPr>
              <a:t>Organizing…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50292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</a:rPr>
              <a:t>Why do we need an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</a:rPr>
              <a:t>organizational structure?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800" i="1" dirty="0">
                <a:latin typeface="Perpetua" panose="02020502060401020303" pitchFamily="18" charset="0"/>
              </a:rPr>
              <a:t>A clear organizational structure </a:t>
            </a:r>
            <a:endParaRPr lang="en-US" sz="2800" dirty="0">
              <a:latin typeface="Perpetua" panose="02020502060401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Perpetua" panose="02020502060401020303" pitchFamily="18" charset="0"/>
              </a:rPr>
              <a:t>Clarifies the work environment,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Perpetua" panose="02020502060401020303" pitchFamily="18" charset="0"/>
              </a:rPr>
              <a:t>Creates a coordinated environment,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Perpetua" panose="02020502060401020303" pitchFamily="18" charset="0"/>
              </a:rPr>
              <a:t>Achieves a unity of direction, and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Perpetua" panose="02020502060401020303" pitchFamily="18" charset="0"/>
              </a:rPr>
              <a:t>Establishes a chain of command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2800" b="1" i="1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529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Perpetua" panose="02020502060401020303" pitchFamily="18" charset="0"/>
              </a:rPr>
              <a:t>Views(types) of organizational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07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6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Mechanistic System (Tall structure )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</a:rPr>
              <a:t>Traditional or classical design </a:t>
            </a:r>
          </a:p>
          <a:p>
            <a:pPr lvl="1"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</a:rPr>
              <a:t>common in medium &amp; large sized organizations.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</a:rPr>
              <a:t> Organizational activities are broken down into separate, specialized tasks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</a:rPr>
              <a:t>Objectives for each individual &amp; units are precisely defined by top level managers.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</a:rPr>
              <a:t> It is best suited to a stable environment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600" dirty="0"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Perpetua" panose="02020502060401020303" pitchFamily="18" charset="0"/>
              </a:rPr>
              <a:t>Views on organizational design</a:t>
            </a:r>
            <a:endParaRPr lang="en-US" sz="32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2. </a:t>
            </a:r>
            <a:r>
              <a:rPr lang="en-US" sz="2800" b="1" dirty="0">
                <a:latin typeface="High Tower Text" panose="02040502050506030303" pitchFamily="18" charset="0"/>
              </a:rPr>
              <a:t>Organic system (flat structure)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 More flexible, adaptable to a participative form of management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 Open to the environment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Less emphasis on taking orders from a manager or giving orders to employees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Organizational members must be </a:t>
            </a:r>
            <a:r>
              <a:rPr lang="en-US" sz="2800" b="1" dirty="0">
                <a:latin typeface="High Tower Text" panose="02040502050506030303" pitchFamily="18" charset="0"/>
              </a:rPr>
              <a:t>skilled at solving a variety of problem</a:t>
            </a:r>
            <a:r>
              <a:rPr lang="en-US" sz="2800" dirty="0">
                <a:latin typeface="High Tower Text" panose="02040502050506030303" pitchFamily="18" charset="0"/>
              </a:rPr>
              <a:t>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 Creative problem solving &amp; decision making.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6858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Perpetua" panose="02020502060401020303" pitchFamily="18" charset="0"/>
              </a:rPr>
              <a:t>Organizing….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52688" cy="5029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  <a:latin typeface="Perpetua" panose="02020502060401020303" pitchFamily="18" charset="0"/>
              </a:rPr>
              <a:t>Functional Steps in Organizing </a:t>
            </a:r>
          </a:p>
          <a:p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The four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building blocks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of organizing are:</a:t>
            </a:r>
            <a:endParaRPr lang="en-US" i="1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3200" i="1" dirty="0">
                <a:latin typeface="Perpetua" panose="02020502060401020303" pitchFamily="18" charset="0"/>
              </a:rPr>
              <a:t>Division of work 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i="1" dirty="0">
                <a:latin typeface="Perpetua" panose="02020502060401020303" pitchFamily="18" charset="0"/>
              </a:rPr>
              <a:t>Departmentalization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i="1" dirty="0">
                <a:latin typeface="Perpetua" panose="02020502060401020303" pitchFamily="18" charset="0"/>
              </a:rPr>
              <a:t>Hierarchy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i="1" dirty="0">
                <a:latin typeface="Perpetua" panose="02020502060401020303" pitchFamily="18" charset="0"/>
              </a:rPr>
              <a:t>Coordination</a:t>
            </a:r>
            <a:endParaRPr lang="en-US" sz="3200" b="1" dirty="0">
              <a:latin typeface="Perpetua" panose="02020502060401020303" pitchFamily="18" charset="0"/>
            </a:endParaRPr>
          </a:p>
          <a:p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Organizing….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52688" cy="556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2800" b="1" dirty="0">
                <a:solidFill>
                  <a:srgbClr val="0066FF"/>
                </a:solidFill>
                <a:latin typeface="Perpetua" panose="02020502060401020303" pitchFamily="18" charset="0"/>
              </a:rPr>
              <a:t>1. Division of work / </a:t>
            </a:r>
            <a:r>
              <a:rPr lang="en-GB" sz="2800" b="1" dirty="0">
                <a:solidFill>
                  <a:srgbClr val="0066FF"/>
                </a:solidFill>
                <a:latin typeface="Perpetua" panose="02020502060401020303" pitchFamily="18" charset="0"/>
              </a:rPr>
              <a:t>Division of labour/ work specialization </a:t>
            </a:r>
          </a:p>
          <a:p>
            <a:pPr algn="just">
              <a:lnSpc>
                <a:spcPct val="120000"/>
              </a:lnSpc>
            </a:pPr>
            <a:r>
              <a:rPr lang="en-GB" sz="2800" dirty="0">
                <a:latin typeface="Perpetua" panose="02020502060401020303" pitchFamily="18" charset="0"/>
              </a:rPr>
              <a:t>I</a:t>
            </a:r>
            <a:r>
              <a:rPr lang="en-GB" sz="2800" dirty="0">
                <a:solidFill>
                  <a:schemeClr val="tx1"/>
                </a:solidFill>
                <a:latin typeface="Perpetua" panose="02020502060401020303" pitchFamily="18" charset="0"/>
              </a:rPr>
              <a:t>s the degree to which tasks in an organization are divided into separate jobs. </a:t>
            </a:r>
          </a:p>
          <a:p>
            <a:pPr algn="just">
              <a:lnSpc>
                <a:spcPct val="120000"/>
              </a:lnSpc>
            </a:pPr>
            <a:r>
              <a:rPr lang="en-US" sz="2800" dirty="0">
                <a:latin typeface="Perpetua" panose="02020502060401020303" pitchFamily="18" charset="0"/>
              </a:rPr>
              <a:t>I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s breaking of a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complex task into components 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Individuals are responsible for a limited set of activities instead of the entire task.</a:t>
            </a:r>
          </a:p>
          <a:p>
            <a:pPr algn="just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Placing capable people in each job ties directly with productivity improvement.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2800" dirty="0">
              <a:solidFill>
                <a:schemeClr val="tx1"/>
              </a:solidFill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095488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Organizing….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76488" cy="57912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GB" sz="2800" b="1" dirty="0">
                <a:solidFill>
                  <a:srgbClr val="0066FF"/>
                </a:solidFill>
                <a:latin typeface="Perpetua" panose="02020502060401020303" pitchFamily="18" charset="0"/>
              </a:rPr>
              <a:t>2. Departmentalization</a:t>
            </a:r>
          </a:p>
          <a:p>
            <a:pPr algn="just">
              <a:lnSpc>
                <a:spcPct val="90000"/>
              </a:lnSpc>
            </a:pPr>
            <a:r>
              <a:rPr lang="en-GB" sz="2800" dirty="0">
                <a:solidFill>
                  <a:schemeClr val="tx1"/>
                </a:solidFill>
                <a:latin typeface="Perpetua" panose="02020502060401020303" pitchFamily="18" charset="0"/>
              </a:rPr>
              <a:t>Once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work activities are divided in to jobs or </a:t>
            </a:r>
            <a:r>
              <a:rPr lang="en-GB" sz="2800" dirty="0">
                <a:solidFill>
                  <a:schemeClr val="tx1"/>
                </a:solidFill>
                <a:latin typeface="Perpetua" panose="02020502060401020303" pitchFamily="18" charset="0"/>
              </a:rPr>
              <a:t>jobs have been classified through work specialization,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GB" sz="1050" dirty="0">
                <a:latin typeface="Perpetua" panose="02020502060401020303" pitchFamily="18" charset="0"/>
              </a:rPr>
              <a:t>  </a:t>
            </a:r>
            <a:endParaRPr lang="en-GB" sz="1050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>
                <a:solidFill>
                  <a:schemeClr val="tx1"/>
                </a:solidFill>
                <a:latin typeface="Perpetua" panose="02020502060401020303" pitchFamily="18" charset="0"/>
              </a:rPr>
              <a:t>they are grouped so those common tasks can be coordinated and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can be similarly and logically connected.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1200" b="1" i="1" dirty="0">
                <a:latin typeface="Perpetua" panose="02020502060401020303" pitchFamily="18" charset="0"/>
              </a:rPr>
              <a:t>  </a:t>
            </a:r>
            <a:endParaRPr lang="en-US" sz="1200" b="1" i="1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i="1" dirty="0">
                <a:solidFill>
                  <a:schemeClr val="tx1"/>
                </a:solidFill>
                <a:latin typeface="Perpetua" panose="02020502060401020303" pitchFamily="18" charset="0"/>
              </a:rPr>
              <a:t>Departmentalization</a:t>
            </a:r>
            <a:r>
              <a:rPr lang="en-GB" sz="2800" dirty="0">
                <a:solidFill>
                  <a:schemeClr val="tx1"/>
                </a:solidFill>
                <a:latin typeface="Perpetua" panose="02020502060401020303" pitchFamily="18" charset="0"/>
              </a:rPr>
              <a:t> is the basis on which work or individuals are </a:t>
            </a:r>
            <a:r>
              <a:rPr lang="en-GB" sz="2800" dirty="0">
                <a:solidFill>
                  <a:srgbClr val="0000FF"/>
                </a:solidFill>
                <a:latin typeface="Perpetua" panose="02020502060401020303" pitchFamily="18" charset="0"/>
              </a:rPr>
              <a:t>grouped into manageable units.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GB" sz="1200" dirty="0">
                <a:latin typeface="Perpetua" panose="02020502060401020303" pitchFamily="18" charset="0"/>
              </a:rPr>
              <a:t>    </a:t>
            </a:r>
            <a:endParaRPr lang="en-GB" sz="1200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Each single box in an organizational chart represents departments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096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Perpetua" panose="02020502060401020303" pitchFamily="18" charset="0"/>
              </a:rPr>
              <a:t>Organizing…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66FF"/>
                </a:solidFill>
                <a:latin typeface="Perpetua" panose="02020502060401020303" pitchFamily="18" charset="0"/>
              </a:rPr>
              <a:t>3. Hierarchy</a:t>
            </a:r>
            <a:endParaRPr lang="en-US" sz="2800" dirty="0">
              <a:solidFill>
                <a:srgbClr val="0066FF"/>
              </a:solidFill>
              <a:latin typeface="Perpetua" panose="02020502060401020303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concept that shows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how many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could be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effectively handled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pattern of multiple levels of an organizational structure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t the top the senior-ranking manager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ottom - low-ranking managers located at various levels</a:t>
            </a:r>
            <a:endParaRPr lang="en-US" sz="2800" i="1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>
              <a:buBlip>
                <a:blip r:embed="rId2"/>
              </a:buBlip>
            </a:pPr>
            <a:endParaRPr lang="en-GB" sz="2800" b="1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76488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erpetua" panose="02020502060401020303" pitchFamily="18" charset="0"/>
              </a:rPr>
              <a:t>               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52688" cy="5257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Perpetua" panose="02020502060401020303" pitchFamily="18" charset="0"/>
              </a:rPr>
              <a:t>Span of management or span of control</a:t>
            </a:r>
          </a:p>
          <a:p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The </a:t>
            </a:r>
            <a:r>
              <a:rPr lang="en-US" sz="2800" dirty="0">
                <a:solidFill>
                  <a:srgbClr val="C00000"/>
                </a:solidFill>
                <a:latin typeface="Perpetua" panose="02020502060401020303" pitchFamily="18" charset="0"/>
              </a:rPr>
              <a:t>number of people/departments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directly reporting to a given manager.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>
                <a:solidFill>
                  <a:schemeClr val="tx1"/>
                </a:solidFill>
                <a:latin typeface="Perpetua" panose="02020502060401020303" pitchFamily="18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After work is divided, departments created and span of control chosen decide on chain of command.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</a:rPr>
              <a:t>Chain of command</a:t>
            </a:r>
            <a:endParaRPr lang="en-US" sz="2800" b="1" dirty="0">
              <a:solidFill>
                <a:srgbClr val="0000FF"/>
              </a:solidFill>
              <a:latin typeface="Perpetua" panose="02020502060401020303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The plan that specifies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who reports to whom</a:t>
            </a:r>
          </a:p>
          <a:p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Fundamental feature of an organization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The result of the two decisions lead to a pattern: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hierarchy </a:t>
            </a:r>
            <a:endParaRPr lang="en-GB" dirty="0">
              <a:solidFill>
                <a:srgbClr val="0000FF"/>
              </a:solidFill>
              <a:latin typeface="Perpetua" panose="02020502060401020303" pitchFamily="18" charset="0"/>
            </a:endParaRPr>
          </a:p>
          <a:p>
            <a:pPr>
              <a:buFont typeface="Arial" charset="0"/>
              <a:buNone/>
            </a:pPr>
            <a:endParaRPr lang="en-GB" sz="2800" dirty="0">
              <a:latin typeface="Perpetua" panose="02020502060401020303" pitchFamily="18" charset="0"/>
            </a:endParaRPr>
          </a:p>
          <a:p>
            <a:endParaRPr lang="en-GB" sz="2800" dirty="0">
              <a:latin typeface="Perpetua" panose="02020502060401020303" pitchFamily="18" charset="0"/>
            </a:endParaRPr>
          </a:p>
          <a:p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534400" cy="5821363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dirty="0">
                <a:latin typeface="Perpetua" panose="02020502060401020303" pitchFamily="18" charset="0"/>
              </a:rPr>
              <a:t>Hierarchy…..</a:t>
            </a:r>
          </a:p>
          <a:p>
            <a:pPr algn="just">
              <a:lnSpc>
                <a:spcPct val="150000"/>
              </a:lnSpc>
            </a:pP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Unity of Command</a:t>
            </a:r>
            <a:r>
              <a:rPr lang="en-US" sz="2800" b="1" dirty="0">
                <a:latin typeface="Perpetua" panose="02020502060401020303" pitchFamily="18" charset="0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Perpetua" panose="02020502060401020303" pitchFamily="18" charset="0"/>
                <a:cs typeface="Arial" panose="020B0604020202020204" pitchFamily="34" charset="0"/>
              </a:rPr>
              <a:t>Each employee must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receive instructions </a:t>
            </a:r>
            <a:r>
              <a:rPr lang="en-US" sz="2800" dirty="0">
                <a:latin typeface="Perpetua" panose="02020502060401020303" pitchFamily="18" charset="0"/>
                <a:cs typeface="Arial" panose="020B0604020202020204" pitchFamily="34" charset="0"/>
              </a:rPr>
              <a:t>from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only one person</a:t>
            </a:r>
            <a:r>
              <a:rPr lang="en-US" sz="2800" dirty="0">
                <a:latin typeface="Perpetua" panose="02020502060401020303" pitchFamily="18" charset="0"/>
                <a:cs typeface="Arial" panose="020B0604020202020204" pitchFamily="34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Perpetua" panose="02020502060401020303" pitchFamily="18" charset="0"/>
                <a:cs typeface="Arial" panose="020B0604020202020204" pitchFamily="34" charset="0"/>
              </a:rPr>
              <a:t>If an employee reported to more than one manager, </a:t>
            </a:r>
            <a:r>
              <a:rPr lang="en-US" sz="2400" dirty="0">
                <a:solidFill>
                  <a:srgbClr val="FF0000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conflicts</a:t>
            </a:r>
            <a:r>
              <a:rPr lang="en-US" sz="2400" dirty="0">
                <a:latin typeface="Perpetua" panose="02020502060401020303" pitchFamily="18" charset="0"/>
                <a:cs typeface="Arial" panose="020B0604020202020204" pitchFamily="34" charset="0"/>
              </a:rPr>
              <a:t> in instructions and </a:t>
            </a:r>
            <a:r>
              <a:rPr lang="en-US" sz="2400" dirty="0">
                <a:solidFill>
                  <a:srgbClr val="FF0000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confusion</a:t>
            </a:r>
            <a:r>
              <a:rPr lang="en-US" sz="2400" dirty="0">
                <a:latin typeface="Perpetua" panose="02020502060401020303" pitchFamily="18" charset="0"/>
                <a:cs typeface="Arial" panose="020B0604020202020204" pitchFamily="34" charset="0"/>
              </a:rPr>
              <a:t> of authority would result.   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Unity of Direction</a:t>
            </a:r>
            <a:r>
              <a:rPr lang="en-US" sz="2800" b="1" i="1" dirty="0">
                <a:latin typeface="Perpetua" panose="02020502060401020303" pitchFamily="18" charset="0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Perpetua" panose="02020502060401020303" pitchFamily="18" charset="0"/>
                <a:cs typeface="Arial" panose="020B0604020202020204" pitchFamily="34" charset="0"/>
              </a:rPr>
              <a:t>should be directed by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  <a:cs typeface="Arial" panose="020B0604020202020204" pitchFamily="34" charset="0"/>
              </a:rPr>
              <a:t>only one manager using one plan.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i="1" dirty="0">
              <a:latin typeface="Perpetua" panose="02020502060401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6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Perpetua" panose="02020502060401020303" pitchFamily="18" charset="0"/>
                <a:cs typeface="Times New Roman" pitchFamily="18" charset="0"/>
              </a:rPr>
              <a:t>Organizing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Perpetua" panose="02020502060401020303" pitchFamily="18" charset="0"/>
              </a:rPr>
              <a:t>Session objectives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Perpetua" panose="02020502060401020303" pitchFamily="18" charset="0"/>
              </a:rPr>
              <a:t>At the end of this session students will be able to 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Perpetua" panose="02020502060401020303" pitchFamily="18" charset="0"/>
              </a:rPr>
              <a:t>Define an organization and organizing function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Perpetua" panose="02020502060401020303" pitchFamily="18" charset="0"/>
              </a:rPr>
              <a:t>Understand organizational design and structure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Perpetua" panose="02020502060401020303" pitchFamily="18" charset="0"/>
              </a:rPr>
              <a:t>Contrast mechanistic and organic structural designs</a:t>
            </a:r>
            <a:endParaRPr lang="en-GB" sz="28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Perpetua" panose="02020502060401020303" pitchFamily="18" charset="0"/>
              </a:rPr>
              <a:t>Hierarchy….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52688" cy="60198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2800" b="1" i="1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Span of management </a:t>
            </a:r>
            <a:r>
              <a:rPr lang="en-US" sz="2800" b="1" i="1" dirty="0">
                <a:latin typeface="Perpetua" panose="02020502060401020303" pitchFamily="18" charset="0"/>
              </a:rPr>
              <a:t>/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C00000"/>
                </a:solidFill>
                <a:latin typeface="Perpetua" panose="02020502060401020303" pitchFamily="18" charset="0"/>
              </a:rPr>
              <a:t>          Does it have an effect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latin typeface="Perpetua" panose="02020502060401020303" pitchFamily="18" charset="0"/>
              </a:rPr>
              <a:t>on working relationships and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latin typeface="Perpetua" panose="02020502060401020303" pitchFamily="18" charset="0"/>
              </a:rPr>
              <a:t>on the speed of decision making? How? </a:t>
            </a:r>
            <a:endParaRPr lang="en-US" sz="2800" dirty="0">
              <a:solidFill>
                <a:srgbClr val="C00000"/>
              </a:solidFill>
              <a:effectLst/>
              <a:latin typeface="Perpetua" panose="02020502060401020303" pitchFamily="18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0000FF"/>
                </a:solidFill>
                <a:latin typeface="Perpetua" panose="02020502060401020303" pitchFamily="18" charset="0"/>
              </a:rPr>
              <a:t>The classical view of span of control :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should have limited numbers of subordinates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Their conclusion was based on the ability of managers to exercise close control</a:t>
            </a:r>
          </a:p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effectLst/>
                <a:latin typeface="Perpetua" panose="02020502060401020303" pitchFamily="18" charset="0"/>
              </a:rPr>
              <a:t>A. </a:t>
            </a:r>
            <a:r>
              <a:rPr lang="en-US" sz="2800" i="1" dirty="0">
                <a:solidFill>
                  <a:srgbClr val="0000FF"/>
                </a:solidFill>
                <a:effectLst/>
                <a:latin typeface="Perpetua" panose="02020502060401020303" pitchFamily="18" charset="0"/>
              </a:rPr>
              <a:t>Too wide</a:t>
            </a:r>
            <a:r>
              <a:rPr lang="en-US" sz="2800" i="1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:  </a:t>
            </a:r>
            <a:r>
              <a:rPr lang="en-US" sz="2800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Create flat hierarchies (fewer </a:t>
            </a:r>
            <a:r>
              <a:rPr lang="en-US" sz="2800" dirty="0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management levels </a:t>
            </a:r>
            <a:r>
              <a:rPr lang="en-US" sz="2800" dirty="0">
                <a:solidFill>
                  <a:schemeClr val="tx1"/>
                </a:solidFill>
                <a:effectLst/>
                <a:latin typeface="Perpetua" panose="02020502060401020303" pitchFamily="18" charset="0"/>
              </a:rPr>
              <a:t>between the top and the bottom)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  <a:effectLst/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i="1" dirty="0">
                <a:solidFill>
                  <a:srgbClr val="0000FF"/>
                </a:solidFill>
              </a:rPr>
              <a:t>Too wide span of control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sz="3000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11430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Perpetua" panose="02020502060401020303" pitchFamily="18" charset="0"/>
              </a:rPr>
              <a:t>Hierarchy…..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52688" cy="5791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Perpetua" panose="02020502060401020303" pitchFamily="18" charset="0"/>
              </a:rPr>
              <a:t>B. </a:t>
            </a:r>
            <a:r>
              <a:rPr lang="en-US" sz="2800" b="1" i="1" dirty="0">
                <a:solidFill>
                  <a:srgbClr val="0000FF"/>
                </a:solidFill>
                <a:latin typeface="Perpetua" panose="02020502060401020303" pitchFamily="18" charset="0"/>
              </a:rPr>
              <a:t>Too narrow</a:t>
            </a:r>
            <a:r>
              <a:rPr lang="en-US" sz="2800" i="1" dirty="0">
                <a:solidFill>
                  <a:srgbClr val="0000FF"/>
                </a:solidFill>
                <a:latin typeface="Perpetua" panose="02020502060401020303" pitchFamily="18" charset="0"/>
              </a:rPr>
              <a:t>: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Create tall hierarchies (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many levels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between the highest and lowest managers)</a:t>
            </a:r>
            <a:endParaRPr lang="en-US" sz="2800" i="1" dirty="0">
              <a:solidFill>
                <a:schemeClr val="tx1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68127288"/>
              </p:ext>
            </p:extLst>
          </p:nvPr>
        </p:nvGraphicFramePr>
        <p:xfrm>
          <a:off x="914400" y="2209800"/>
          <a:ext cx="7315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	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Factors affecting span of control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050" b="1" dirty="0">
                <a:solidFill>
                  <a:srgbClr val="0000FF"/>
                </a:solidFill>
                <a:latin typeface="Perpetua" panose="02020502060401020303" pitchFamily="18" charset="0"/>
              </a:rPr>
              <a:t> 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i="1" dirty="0">
                <a:latin typeface="Perpetua" panose="02020502060401020303" pitchFamily="18" charset="0"/>
              </a:rPr>
              <a:t>Level of profession &amp; training of staff: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Skilled staff </a:t>
            </a:r>
            <a:r>
              <a:rPr lang="en-US" dirty="0">
                <a:latin typeface="Perpetua" panose="02020502060401020303" pitchFamily="18" charset="0"/>
              </a:rPr>
              <a:t>require less close supervision </a:t>
            </a:r>
            <a:r>
              <a:rPr lang="en-US" b="1" dirty="0">
                <a:solidFill>
                  <a:srgbClr val="C00000"/>
                </a:solidFill>
                <a:latin typeface="Perpetua" panose="02020502060401020303" pitchFamily="18" charset="0"/>
              </a:rPr>
              <a:t>(Wider spans of control)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>
                <a:latin typeface="Perpetua" panose="02020502060401020303" pitchFamily="18" charset="0"/>
              </a:rPr>
              <a:t>2.   Level of uncertainty in the tasks to be done :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Complex &amp; varied </a:t>
            </a:r>
            <a:r>
              <a:rPr lang="en-US" dirty="0">
                <a:latin typeface="Perpetua" panose="02020502060401020303" pitchFamily="18" charset="0"/>
              </a:rPr>
              <a:t>works require close supervision</a:t>
            </a:r>
            <a:r>
              <a:rPr lang="en-US" dirty="0">
                <a:solidFill>
                  <a:srgbClr val="C00000"/>
                </a:solidFill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Perpetua" panose="02020502060401020303" pitchFamily="18" charset="0"/>
              </a:rPr>
              <a:t>(narrower spans of control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Factors affecting span of control…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-US" i="1" dirty="0">
                <a:latin typeface="Perpetua" panose="02020502060401020303" pitchFamily="18" charset="0"/>
              </a:rPr>
              <a:t>3.   Degree of standardization of tasks :</a:t>
            </a:r>
          </a:p>
          <a:p>
            <a:pPr lvl="1" algn="just">
              <a:spcBef>
                <a:spcPts val="1800"/>
              </a:spcBef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Standardized tasks</a:t>
            </a:r>
            <a:r>
              <a:rPr lang="en-US" dirty="0">
                <a:solidFill>
                  <a:srgbClr val="C00000"/>
                </a:solidFill>
                <a:latin typeface="Perpetua" panose="02020502060401020303" pitchFamily="18" charset="0"/>
              </a:rPr>
              <a:t> </a:t>
            </a:r>
            <a:r>
              <a:rPr lang="en-US" dirty="0">
                <a:latin typeface="Perpetua" panose="02020502060401020303" pitchFamily="18" charset="0"/>
              </a:rPr>
              <a:t>require less frequent supervision compared to less standardized </a:t>
            </a:r>
            <a:r>
              <a:rPr lang="en-US" sz="2600" dirty="0">
                <a:latin typeface="Perpetua" panose="02020502060401020303" pitchFamily="18" charset="0"/>
              </a:rPr>
              <a:t>ones </a:t>
            </a:r>
            <a:r>
              <a:rPr lang="en-US" sz="2000" b="1" dirty="0">
                <a:solidFill>
                  <a:srgbClr val="C00000"/>
                </a:solidFill>
                <a:latin typeface="Perpetua" panose="02020502060401020303" pitchFamily="18" charset="0"/>
              </a:rPr>
              <a:t>(wider spans of control )</a:t>
            </a:r>
            <a:endParaRPr lang="en-US" dirty="0">
              <a:latin typeface="Perpetua" panose="02020502060401020303" pitchFamily="18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r>
              <a:rPr lang="en-US" i="1" dirty="0">
                <a:latin typeface="Perpetua" panose="02020502060401020303" pitchFamily="18" charset="0"/>
              </a:rPr>
              <a:t>4.  Abilities &amp; personal qualities of the managers themselves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Organizing…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>
                <a:solidFill>
                  <a:srgbClr val="0066FF"/>
                </a:solidFill>
                <a:latin typeface="Perpetua" panose="02020502060401020303" pitchFamily="18" charset="0"/>
              </a:rPr>
              <a:t>4. Coordination:  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800" dirty="0">
                <a:latin typeface="Perpetua" panose="02020502060401020303" pitchFamily="18" charset="0"/>
              </a:rPr>
              <a:t> The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integration of activities </a:t>
            </a:r>
            <a:r>
              <a:rPr lang="en-US" sz="2800" dirty="0">
                <a:latin typeface="Perpetua" panose="02020502060401020303" pitchFamily="18" charset="0"/>
              </a:rPr>
              <a:t>of separate parts of an organization for accomplishing the organizational goals</a:t>
            </a:r>
          </a:p>
          <a:p>
            <a:pPr algn="just">
              <a:buNone/>
            </a:pPr>
            <a:r>
              <a:rPr lang="en-US" sz="2800" b="1" dirty="0">
                <a:latin typeface="Perpetua" panose="02020502060401020303" pitchFamily="18" charset="0"/>
              </a:rPr>
              <a:t>Integration:</a:t>
            </a:r>
            <a:r>
              <a:rPr lang="en-US" sz="2800" dirty="0">
                <a:latin typeface="Perpetua" panose="02020502060401020303" pitchFamily="18" charset="0"/>
              </a:rPr>
              <a:t> the degree to which various departments work in a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unified manner</a:t>
            </a:r>
          </a:p>
          <a:p>
            <a:pPr algn="just">
              <a:buNone/>
            </a:pPr>
            <a:r>
              <a:rPr lang="en-US" sz="2800" b="1" dirty="0">
                <a:latin typeface="Perpetua" panose="02020502060401020303" pitchFamily="18" charset="0"/>
              </a:rPr>
              <a:t>The degree of coordination depends on:</a:t>
            </a:r>
          </a:p>
          <a:p>
            <a:pPr algn="just"/>
            <a:r>
              <a:rPr lang="en-US" sz="2800" dirty="0">
                <a:latin typeface="Perpetua" panose="02020502060401020303" pitchFamily="18" charset="0"/>
              </a:rPr>
              <a:t> Nature of task</a:t>
            </a:r>
          </a:p>
          <a:p>
            <a:pPr algn="just"/>
            <a:r>
              <a:rPr lang="en-US" sz="2800" dirty="0">
                <a:latin typeface="Perpetua" panose="02020502060401020303" pitchFamily="18" charset="0"/>
              </a:rPr>
              <a:t> Degree of interdependence of people in the various units</a:t>
            </a:r>
          </a:p>
          <a:p>
            <a:pPr algn="just"/>
            <a:r>
              <a:rPr lang="en-US" sz="2800" dirty="0" err="1">
                <a:latin typeface="Perpetua" panose="02020502060401020303" pitchFamily="18" charset="0"/>
              </a:rPr>
              <a:t>Eg</a:t>
            </a:r>
            <a:r>
              <a:rPr lang="en-US" sz="2800" dirty="0">
                <a:latin typeface="Perpetua" panose="02020502060401020303" pitchFamily="18" charset="0"/>
              </a:rPr>
              <a:t>. Clinical services </a:t>
            </a:r>
          </a:p>
          <a:p>
            <a:pPr algn="just"/>
            <a:endParaRPr lang="en-US" sz="2800" b="1" dirty="0">
              <a:latin typeface="Perpetua" panose="02020502060401020303" pitchFamily="18" charset="0"/>
            </a:endParaRPr>
          </a:p>
          <a:p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Perpetua" panose="02020502060401020303" pitchFamily="18" charset="0"/>
              </a:rPr>
              <a:t>High degree of coordination is needed: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When communication between units is important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For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non-routine &amp; unpredictable </a:t>
            </a:r>
            <a:r>
              <a:rPr lang="en-US" sz="2800" dirty="0">
                <a:latin typeface="Perpetua" panose="02020502060401020303" pitchFamily="18" charset="0"/>
              </a:rPr>
              <a:t>works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When organizations are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challenged with unstable </a:t>
            </a:r>
            <a:r>
              <a:rPr lang="en-US" sz="2800" dirty="0">
                <a:latin typeface="Perpetua" panose="02020502060401020303" pitchFamily="18" charset="0"/>
              </a:rPr>
              <a:t>environment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When there is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high interdependence </a:t>
            </a:r>
            <a:r>
              <a:rPr lang="en-US" sz="2800" dirty="0">
                <a:latin typeface="Perpetua" panose="02020502060401020303" pitchFamily="18" charset="0"/>
              </a:rPr>
              <a:t>between units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When the organization has set high performance objectives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Perpetua" panose="02020502060401020303" pitchFamily="18" charset="0"/>
              </a:rPr>
              <a:t>For highly specialized task such as coordination among different organizations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533400"/>
            <a:ext cx="8839200" cy="43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ct val="10000"/>
              </a:spcBef>
              <a:defRPr/>
            </a:pPr>
            <a:r>
              <a:rPr lang="en-US" sz="3200" b="1" dirty="0">
                <a:solidFill>
                  <a:prstClr val="black"/>
                </a:solidFill>
                <a:latin typeface="Perpetua" panose="02020502060401020303" pitchFamily="18" charset="0"/>
              </a:rPr>
              <a:t>Approaches to achieving effective coordination</a:t>
            </a:r>
            <a:endParaRPr lang="en-US" sz="3200" dirty="0">
              <a:solidFill>
                <a:prstClr val="black"/>
              </a:solidFill>
              <a:latin typeface="Perpetua" panose="02020502060401020303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10000"/>
              </a:spcBef>
              <a:buFont typeface="Arial" pitchFamily="34" charset="0"/>
              <a:buChar char="•"/>
              <a:defRPr/>
            </a:pPr>
            <a:r>
              <a:rPr lang="en-US" sz="3200" b="1" i="1" dirty="0">
                <a:solidFill>
                  <a:srgbClr val="0000FF"/>
                </a:solidFill>
                <a:latin typeface="Perpetua" panose="02020502060401020303" pitchFamily="18" charset="0"/>
              </a:rPr>
              <a:t>Using basic management techniques</a:t>
            </a:r>
            <a:endParaRPr lang="en-US" sz="3200" b="1" dirty="0">
              <a:solidFill>
                <a:srgbClr val="0000FF"/>
              </a:solidFill>
              <a:latin typeface="Perpetua" panose="02020502060401020303" pitchFamily="18" charset="0"/>
            </a:endParaRP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  <a:latin typeface="Perpetua" panose="02020502060401020303" pitchFamily="18" charset="0"/>
              </a:rPr>
              <a:t>Specify relationships (managerial hierarchy or chain of command)</a:t>
            </a: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  <a:latin typeface="Perpetua" panose="02020502060401020303" pitchFamily="18" charset="0"/>
              </a:rPr>
              <a:t>Set rules and procedures</a:t>
            </a: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  <a:latin typeface="Perpetua" panose="02020502060401020303" pitchFamily="18" charset="0"/>
              </a:rPr>
              <a:t>Management By Walking Around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(MBWA)</a:t>
            </a:r>
            <a:endParaRPr lang="en-US" sz="2800" u="sng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73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4600"/>
            <a:ext cx="5562600" cy="1295400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High Tower Text" panose="02040502050506030303" pitchFamily="18" charset="0"/>
              </a:rPr>
              <a:t>Thank you!!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488" cy="6397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Perpetua" panose="02020502060401020303" pitchFamily="18" charset="0"/>
                <a:cs typeface="Times New Roman" pitchFamily="18" charset="0"/>
              </a:rPr>
              <a:t>Organizing</a:t>
            </a:r>
            <a:endParaRPr lang="en-US" sz="3600" b="1" dirty="0">
              <a:solidFill>
                <a:srgbClr val="003399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28888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Perpetua" panose="02020502060401020303" pitchFamily="18" charset="0"/>
                <a:cs typeface="Lucida Sans Unicode" pitchFamily="34" charset="0"/>
              </a:rPr>
              <a:t>N</a:t>
            </a:r>
            <a:r>
              <a:rPr lang="en-US" sz="3000" dirty="0">
                <a:solidFill>
                  <a:schemeClr val="tx1"/>
                </a:solidFill>
                <a:latin typeface="Perpetua" panose="02020502060401020303" pitchFamily="18" charset="0"/>
                <a:cs typeface="Lucida Sans Unicode" pitchFamily="34" charset="0"/>
              </a:rPr>
              <a:t>ext step after planning.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>
                <a:latin typeface="Perpetua" panose="02020502060401020303" pitchFamily="18" charset="0"/>
                <a:cs typeface="Lucida Sans Unicode" pitchFamily="34" charset="0"/>
              </a:rPr>
              <a:t>A key issue in accomplishing the goals identified in the planning process.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  <a:latin typeface="Perpetua" panose="02020502060401020303" pitchFamily="18" charset="0"/>
                <a:cs typeface="Lucida Sans Unicode" pitchFamily="34" charset="0"/>
              </a:rPr>
              <a:t>structuring the work of the organization.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  <a:latin typeface="Perpetua" panose="02020502060401020303" pitchFamily="18" charset="0"/>
              </a:rPr>
              <a:t>Is a process of deciding what work needs to   be done,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Is the process of arranging and allocating work, authority and resources among organization members to achieve  goals.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 Antiqua" pitchFamily="18" charset="0"/>
              </a:rPr>
              <a:t>The Importance of Organizing</a:t>
            </a:r>
            <a:br>
              <a:rPr lang="en-US" sz="2800" b="1" u="sng" dirty="0">
                <a:latin typeface="Book Antiqua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Perpetua" panose="02020502060401020303" pitchFamily="18" charset="0"/>
              </a:rPr>
              <a:t> It is the primary mechanisms managers use </a:t>
            </a:r>
            <a:r>
              <a:rPr lang="en-US" sz="2800" i="1" dirty="0">
                <a:solidFill>
                  <a:srgbClr val="FF0000"/>
                </a:solidFill>
                <a:latin typeface="Perpetua" panose="02020502060401020303" pitchFamily="18" charset="0"/>
              </a:rPr>
              <a:t>to activate plans</a:t>
            </a:r>
          </a:p>
          <a:p>
            <a:pPr marL="0" indent="0" algn="just">
              <a:buNone/>
            </a:pPr>
            <a:endParaRPr lang="en-US" sz="1100" dirty="0">
              <a:solidFill>
                <a:srgbClr val="00B050"/>
              </a:solidFill>
              <a:latin typeface="Perpetua" panose="02020502060401020303" pitchFamily="18" charset="0"/>
            </a:endParaRPr>
          </a:p>
          <a:p>
            <a:pPr algn="just"/>
            <a:r>
              <a:rPr lang="en-US" sz="2800" dirty="0">
                <a:latin typeface="Perpetua" panose="02020502060401020303" pitchFamily="18" charset="0"/>
              </a:rPr>
              <a:t> It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creates and maintains relationships </a:t>
            </a:r>
            <a:r>
              <a:rPr lang="en-US" sz="2800" dirty="0">
                <a:latin typeface="Perpetua" panose="02020502060401020303" pitchFamily="18" charset="0"/>
              </a:rPr>
              <a:t>between all organizational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resources</a:t>
            </a:r>
            <a:r>
              <a:rPr lang="en-US" sz="2800" dirty="0">
                <a:latin typeface="Perpetua" panose="02020502060401020303" pitchFamily="18" charset="0"/>
              </a:rPr>
              <a:t> by indicating </a:t>
            </a:r>
            <a:r>
              <a:rPr lang="en-US" sz="2800" i="1" dirty="0">
                <a:latin typeface="Perpetua" panose="02020502060401020303" pitchFamily="18" charset="0"/>
              </a:rPr>
              <a:t>which</a:t>
            </a:r>
            <a:r>
              <a:rPr lang="en-US" sz="2800" dirty="0">
                <a:latin typeface="Perpetua" panose="02020502060401020303" pitchFamily="18" charset="0"/>
              </a:rPr>
              <a:t> resources are to be used for specified activities and </a:t>
            </a:r>
            <a:r>
              <a:rPr lang="en-US" sz="2800" i="1" dirty="0">
                <a:latin typeface="Perpetua" panose="02020502060401020303" pitchFamily="18" charset="0"/>
              </a:rPr>
              <a:t>when</a:t>
            </a:r>
            <a:r>
              <a:rPr lang="en-US" sz="2800" dirty="0">
                <a:latin typeface="Perpetua" panose="02020502060401020303" pitchFamily="18" charset="0"/>
              </a:rPr>
              <a:t>, </a:t>
            </a:r>
            <a:r>
              <a:rPr lang="en-US" sz="2800" i="1" dirty="0">
                <a:latin typeface="Perpetua" panose="02020502060401020303" pitchFamily="18" charset="0"/>
              </a:rPr>
              <a:t>where, and how</a:t>
            </a:r>
            <a:r>
              <a:rPr lang="en-US" sz="2800" dirty="0">
                <a:latin typeface="Perpetua" panose="02020502060401020303" pitchFamily="18" charset="0"/>
              </a:rPr>
              <a:t> they are to be used.</a:t>
            </a:r>
          </a:p>
          <a:p>
            <a:pPr marL="0" indent="0" algn="just">
              <a:buNone/>
            </a:pPr>
            <a:r>
              <a:rPr lang="en-US" sz="800" dirty="0">
                <a:latin typeface="Perpetua" panose="02020502060401020303" pitchFamily="18" charset="0"/>
              </a:rPr>
              <a:t>          </a:t>
            </a:r>
          </a:p>
          <a:p>
            <a:pPr algn="just"/>
            <a:r>
              <a:rPr lang="en-US" sz="2800" dirty="0">
                <a:latin typeface="Perpetua" panose="02020502060401020303" pitchFamily="18" charset="0"/>
              </a:rPr>
              <a:t>managers minimize costly weakness, such as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duplication of effort </a:t>
            </a:r>
            <a:r>
              <a:rPr lang="en-US" sz="2800" dirty="0">
                <a:latin typeface="Perpetua" panose="02020502060401020303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idle organizational resources</a:t>
            </a:r>
            <a:r>
              <a:rPr lang="en-US" sz="2800" dirty="0">
                <a:latin typeface="Perpetua" panose="02020502060401020303" pitchFamily="18" charset="0"/>
              </a:rPr>
              <a:t>.</a:t>
            </a:r>
          </a:p>
          <a:p>
            <a:pPr algn="just"/>
            <a:endParaRPr lang="en-US" sz="2800" dirty="0">
              <a:latin typeface="Perpetua" panose="02020502060401020303" pitchFamily="18" charset="0"/>
            </a:endParaRPr>
          </a:p>
          <a:p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324088" cy="91440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Perpetua" panose="02020502060401020303" pitchFamily="18" charset="0"/>
              </a:rPr>
              <a:t>The steps in the organizing process include:</a:t>
            </a:r>
            <a:endParaRPr lang="en-US" sz="32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524000"/>
            <a:ext cx="8668512" cy="4876800"/>
          </a:xfrm>
        </p:spPr>
        <p:txBody>
          <a:bodyPr>
            <a:normAutofit/>
          </a:bodyPr>
          <a:lstStyle/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Review plans,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List all tasks to be accomplished,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Group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related jobs </a:t>
            </a:r>
            <a:r>
              <a:rPr lang="en-US" sz="2800" dirty="0">
                <a:latin typeface="Perpetua" panose="02020502060401020303" pitchFamily="18" charset="0"/>
              </a:rPr>
              <a:t>together</a:t>
            </a:r>
            <a:r>
              <a:rPr lang="en-GB" sz="2800" dirty="0">
                <a:latin typeface="Perpetua" panose="02020502060401020303" pitchFamily="18" charset="0"/>
              </a:rPr>
              <a:t> in a </a:t>
            </a:r>
            <a:r>
              <a:rPr lang="en-GB" sz="2800" dirty="0">
                <a:solidFill>
                  <a:srgbClr val="0000FF"/>
                </a:solidFill>
                <a:latin typeface="Perpetua" panose="02020502060401020303" pitchFamily="18" charset="0"/>
              </a:rPr>
              <a:t>logical and efficient </a:t>
            </a:r>
            <a:r>
              <a:rPr lang="en-GB" sz="2800" dirty="0">
                <a:latin typeface="Perpetua" panose="02020502060401020303" pitchFamily="18" charset="0"/>
              </a:rPr>
              <a:t>manner, </a:t>
            </a:r>
            <a:r>
              <a:rPr lang="en-US" sz="2800" dirty="0">
                <a:latin typeface="Perpetua" panose="02020502060401020303" pitchFamily="18" charset="0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Assign work to individuals,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Delegate authority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763000" cy="559752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en-US" sz="2800" b="1" dirty="0">
                <a:latin typeface="Perpetua" panose="02020502060401020303" pitchFamily="18" charset="0"/>
                <a:cs typeface="Times New Roman" pitchFamily="18" charset="0"/>
              </a:rPr>
              <a:t>Organization</a:t>
            </a:r>
          </a:p>
          <a:p>
            <a:pPr>
              <a:buFont typeface="Arial" charset="0"/>
              <a:buNone/>
            </a:pPr>
            <a:endParaRPr lang="en-US" sz="2800" b="1" dirty="0">
              <a:latin typeface="Perpetua" panose="02020502060401020303" pitchFamily="18" charset="0"/>
            </a:endParaRPr>
          </a:p>
          <a:p>
            <a:pPr algn="just">
              <a:buNone/>
            </a:pP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Two or more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people</a:t>
            </a: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 who work together in a 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structured</a:t>
            </a: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 way  to achieve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a specific goal </a:t>
            </a: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or set of goals.</a:t>
            </a:r>
            <a:r>
              <a:rPr lang="en-US" b="1" dirty="0">
                <a:solidFill>
                  <a:srgbClr val="00B050"/>
                </a:solidFill>
                <a:latin typeface="Perpetua" panose="02020502060401020303" pitchFamily="18" charset="0"/>
              </a:rPr>
              <a:t> </a:t>
            </a:r>
          </a:p>
          <a:p>
            <a:pPr algn="just">
              <a:buNone/>
            </a:pPr>
            <a:r>
              <a:rPr lang="en-US" sz="1100" b="1" dirty="0">
                <a:solidFill>
                  <a:srgbClr val="00B050"/>
                </a:solidFill>
                <a:latin typeface="Perpetua" panose="02020502060401020303" pitchFamily="18" charset="0"/>
              </a:rPr>
              <a:t>  </a:t>
            </a:r>
          </a:p>
          <a:p>
            <a:pPr algn="just">
              <a:buNone/>
            </a:pPr>
            <a:r>
              <a:rPr lang="en-US" b="1" dirty="0">
                <a:solidFill>
                  <a:srgbClr val="00B050"/>
                </a:solidFill>
                <a:latin typeface="Perpetua" panose="02020502060401020303" pitchFamily="18" charset="0"/>
              </a:rPr>
              <a:t>Types of Organizations</a:t>
            </a:r>
          </a:p>
          <a:p>
            <a:pPr algn="just">
              <a:buFontTx/>
              <a:buChar char="-"/>
            </a:pPr>
            <a:r>
              <a:rPr lang="en-US" dirty="0">
                <a:latin typeface="Perpetua" panose="02020502060401020303" pitchFamily="18" charset="0"/>
              </a:rPr>
              <a:t>Many types: manufacturers, associations, political parties, community associations, hospitals, etc.</a:t>
            </a:r>
          </a:p>
          <a:p>
            <a:pPr algn="just">
              <a:buNone/>
            </a:pPr>
            <a:r>
              <a:rPr lang="en-US" sz="1300" b="1" dirty="0">
                <a:solidFill>
                  <a:srgbClr val="00B050"/>
                </a:solidFill>
                <a:latin typeface="Perpetua" panose="02020502060401020303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formal and informal </a:t>
            </a:r>
          </a:p>
          <a:p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 In both people are kept together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Perpetua" panose="02020502060401020303" pitchFamily="18" charset="0"/>
                <a:cs typeface="Times New Roman" pitchFamily="18" charset="0"/>
              </a:rPr>
              <a:t>believing there is a benefit working together to achieve  a  common goal</a:t>
            </a:r>
          </a:p>
          <a:p>
            <a:pPr marL="0" indent="0">
              <a:buNone/>
            </a:pPr>
            <a:endParaRPr lang="en-GB" sz="2800" b="1" i="1" dirty="0">
              <a:latin typeface="Perpetua" panose="02020502060401020303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GB" b="1" i="1" dirty="0">
              <a:latin typeface="Perpetua" panose="020205020604010203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1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47888" cy="7159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Perpetua" panose="02020502060401020303" pitchFamily="18" charset="0"/>
              </a:rPr>
              <a:t>Characteristics of organizations: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105400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Whatever their purpose, all organizations have four characteristics: </a:t>
            </a:r>
          </a:p>
          <a:p>
            <a:pPr marL="1771650" lvl="3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Coordination of effort</a:t>
            </a:r>
          </a:p>
          <a:p>
            <a:pPr marL="1771650" lvl="3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Common goal or purpose </a:t>
            </a:r>
          </a:p>
          <a:p>
            <a:pPr marL="1771650" lvl="3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Division of labor, and </a:t>
            </a:r>
          </a:p>
          <a:p>
            <a:pPr marL="1771650" lvl="3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n-US" sz="2800" dirty="0">
                <a:latin typeface="Perpetua" panose="02020502060401020303" pitchFamily="18" charset="0"/>
              </a:rPr>
              <a:t>Hierarchy of authority.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560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rgbClr val="0000FF"/>
                </a:solidFill>
                <a:latin typeface="Perpetua" panose="02020502060401020303" pitchFamily="18" charset="0"/>
              </a:rPr>
              <a:t>Organizational Structure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915400" cy="5105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sz="3600" dirty="0">
                <a:latin typeface="Perpetua" panose="02020502060401020303" pitchFamily="18" charset="0"/>
              </a:rPr>
              <a:t>The </a:t>
            </a:r>
            <a:r>
              <a:rPr lang="en-US" sz="3600" b="1" dirty="0">
                <a:latin typeface="Perpetua" panose="02020502060401020303" pitchFamily="18" charset="0"/>
              </a:rPr>
              <a:t>way, </a:t>
            </a:r>
            <a:r>
              <a:rPr lang="en-US" sz="3600" dirty="0">
                <a:latin typeface="Perpetua" panose="02020502060401020303" pitchFamily="18" charset="0"/>
              </a:rPr>
              <a:t>in which an organization’s activities are </a:t>
            </a:r>
            <a:r>
              <a:rPr lang="en-US" sz="3600" b="1" dirty="0">
                <a:latin typeface="Perpetua" panose="02020502060401020303" pitchFamily="18" charset="0"/>
              </a:rPr>
              <a:t>divided, organized and coordinated.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latin typeface="Perpetua" panose="02020502060401020303" pitchFamily="18" charset="0"/>
              </a:rPr>
              <a:t>    </a:t>
            </a:r>
          </a:p>
          <a:p>
            <a:pPr>
              <a:lnSpc>
                <a:spcPct val="120000"/>
              </a:lnSpc>
              <a:defRPr/>
            </a:pPr>
            <a:r>
              <a:rPr lang="en-US" sz="3600" dirty="0">
                <a:latin typeface="Perpetua" panose="02020502060401020303" pitchFamily="18" charset="0"/>
              </a:rPr>
              <a:t>Is the </a:t>
            </a:r>
            <a:r>
              <a:rPr lang="en-US" sz="3600" b="1" dirty="0">
                <a:latin typeface="Perpetua" panose="02020502060401020303" pitchFamily="18" charset="0"/>
              </a:rPr>
              <a:t>formal</a:t>
            </a:r>
            <a:r>
              <a:rPr lang="en-US" sz="3600" dirty="0">
                <a:latin typeface="Perpetua" panose="02020502060401020303" pitchFamily="18" charset="0"/>
              </a:rPr>
              <a:t> decision-making framework by which job tasks are divided, grouped, and coordinated. </a:t>
            </a:r>
            <a:r>
              <a:rPr lang="en-US" sz="3600" i="1" dirty="0">
                <a:latin typeface="Perpetua" panose="02020502060401020303" pitchFamily="18" charset="0"/>
              </a:rPr>
              <a:t>Why formal?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1600" dirty="0">
                <a:latin typeface="Perpetua" panose="02020502060401020303" pitchFamily="18" charset="0"/>
              </a:rPr>
              <a:t>    </a:t>
            </a:r>
          </a:p>
          <a:p>
            <a:pPr>
              <a:lnSpc>
                <a:spcPct val="120000"/>
              </a:lnSpc>
              <a:defRPr/>
            </a:pPr>
            <a:r>
              <a:rPr lang="en-US" sz="3600" dirty="0">
                <a:latin typeface="Perpetua" panose="02020502060401020303" pitchFamily="18" charset="0"/>
              </a:rPr>
              <a:t>It is the </a:t>
            </a:r>
            <a:r>
              <a:rPr lang="en-US" sz="3600" dirty="0">
                <a:solidFill>
                  <a:srgbClr val="FF0000"/>
                </a:solidFill>
                <a:latin typeface="Perpetua" panose="02020502060401020303" pitchFamily="18" charset="0"/>
              </a:rPr>
              <a:t>official organizational structure </a:t>
            </a:r>
            <a:r>
              <a:rPr lang="en-US" sz="3600" dirty="0">
                <a:latin typeface="Perpetua" panose="02020502060401020303" pitchFamily="18" charset="0"/>
              </a:rPr>
              <a:t>built by top management.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1600" dirty="0">
                <a:latin typeface="Perpetua" panose="02020502060401020303" pitchFamily="18" charset="0"/>
              </a:rPr>
              <a:t>   </a:t>
            </a:r>
          </a:p>
          <a:p>
            <a:pPr>
              <a:lnSpc>
                <a:spcPct val="120000"/>
              </a:lnSpc>
              <a:spcBef>
                <a:spcPct val="15000"/>
              </a:spcBef>
              <a:defRPr/>
            </a:pPr>
            <a:r>
              <a:rPr lang="en-GB" sz="3600" dirty="0">
                <a:latin typeface="Perpetua" panose="02020502060401020303" pitchFamily="18" charset="0"/>
              </a:rPr>
              <a:t>Formalization is an important aspect of structure. </a:t>
            </a:r>
            <a:endParaRPr lang="en-US" sz="3600" b="1" dirty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600" dirty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600" i="1" dirty="0">
              <a:latin typeface="Perpetua" panose="020205020604010203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92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28888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Perpetua" panose="02020502060401020303" pitchFamily="18" charset="0"/>
              </a:rPr>
              <a:t>Organizing….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6868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Perpetua" panose="02020502060401020303" pitchFamily="18" charset="0"/>
              </a:rPr>
              <a:t>Organization charts/high level maps/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dirty="0">
                <a:latin typeface="Perpetua" panose="02020502060401020303" pitchFamily="18" charset="0"/>
              </a:rPr>
              <a:t>The formal organization can be seen and </a:t>
            </a:r>
            <a:r>
              <a:rPr lang="en-GB" dirty="0">
                <a:solidFill>
                  <a:srgbClr val="0000FF"/>
                </a:solidFill>
                <a:latin typeface="Perpetua" panose="02020502060401020303" pitchFamily="18" charset="0"/>
              </a:rPr>
              <a:t>represented in chart form</a:t>
            </a:r>
            <a:r>
              <a:rPr lang="en-GB" dirty="0">
                <a:latin typeface="Perpetua" panose="020205020604010203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GB" sz="1500" dirty="0">
                <a:latin typeface="Perpetua" panose="02020502060401020303" pitchFamily="18" charset="0"/>
              </a:rPr>
              <a:t>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The chart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represents channels </a:t>
            </a:r>
            <a:r>
              <a:rPr lang="en-US" dirty="0">
                <a:latin typeface="Perpetua" panose="02020502060401020303" pitchFamily="18" charset="0"/>
              </a:rPr>
              <a:t>through which authority, power and responsibilities flow.</a:t>
            </a:r>
            <a:r>
              <a:rPr lang="en-GB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1500" dirty="0">
                <a:solidFill>
                  <a:srgbClr val="0000FF"/>
                </a:solidFill>
                <a:latin typeface="Perpetua" panose="02020502060401020303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latin typeface="Perpetua" panose="02020502060401020303" pitchFamily="18" charset="0"/>
              </a:rPr>
              <a:t>D</a:t>
            </a:r>
            <a:r>
              <a:rPr lang="en-US" sz="3600" dirty="0">
                <a:solidFill>
                  <a:schemeClr val="tx1"/>
                </a:solidFill>
                <a:latin typeface="Perpetua" panose="02020502060401020303" pitchFamily="18" charset="0"/>
              </a:rPr>
              <a:t>isplays the organizational structure and shows </a:t>
            </a:r>
            <a:r>
              <a:rPr lang="en-US" sz="3600" dirty="0">
                <a:solidFill>
                  <a:srgbClr val="0000FF"/>
                </a:solidFill>
                <a:latin typeface="Perpetua" panose="02020502060401020303" pitchFamily="18" charset="0"/>
              </a:rPr>
              <a:t>job titles, lines of authority, and relationships between departments. </a:t>
            </a:r>
          </a:p>
          <a:p>
            <a:pPr marL="0" indent="0">
              <a:buNone/>
            </a:pPr>
            <a:r>
              <a:rPr lang="en-US" sz="1300" dirty="0">
                <a:solidFill>
                  <a:schemeClr val="tx1"/>
                </a:solidFill>
                <a:latin typeface="Perpetua" panose="02020502060401020303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latin typeface="Perpetua" panose="02020502060401020303" pitchFamily="18" charset="0"/>
              </a:rPr>
              <a:t>I</a:t>
            </a:r>
            <a:r>
              <a:rPr lang="en-US" sz="3600" dirty="0">
                <a:solidFill>
                  <a:schemeClr val="tx1"/>
                </a:solidFill>
                <a:latin typeface="Perpetua" panose="02020502060401020303" pitchFamily="18" charset="0"/>
              </a:rPr>
              <a:t>s helpful for managers as it is an organizational </a:t>
            </a:r>
            <a:r>
              <a:rPr lang="en-US" sz="3600" dirty="0">
                <a:solidFill>
                  <a:srgbClr val="FF0000"/>
                </a:solidFill>
                <a:latin typeface="Perpetua" panose="02020502060401020303" pitchFamily="18" charset="0"/>
              </a:rPr>
              <a:t>blue print</a:t>
            </a:r>
            <a:r>
              <a:rPr lang="en-US" sz="3600" dirty="0">
                <a:solidFill>
                  <a:schemeClr val="tx1"/>
                </a:solidFill>
                <a:latin typeface="Perpetua" panose="02020502060401020303" pitchFamily="18" charset="0"/>
              </a:rPr>
              <a:t> for deploying human resource</a:t>
            </a:r>
            <a:r>
              <a:rPr lang="en-US" dirty="0">
                <a:latin typeface="Perpetua" panose="02020502060401020303" pitchFamily="18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115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5060</TotalTime>
  <Words>1392</Words>
  <Application>Microsoft Office PowerPoint</Application>
  <PresentationFormat>On-screen Show (4:3)</PresentationFormat>
  <Paragraphs>259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Book Antiqua</vt:lpstr>
      <vt:lpstr>Calibri</vt:lpstr>
      <vt:lpstr>High Tower Text</vt:lpstr>
      <vt:lpstr>Perpetua</vt:lpstr>
      <vt:lpstr>Times New Roman</vt:lpstr>
      <vt:lpstr>Wingdings</vt:lpstr>
      <vt:lpstr>Office Theme</vt:lpstr>
      <vt:lpstr>PowerPoint Presentation</vt:lpstr>
      <vt:lpstr>Organizing</vt:lpstr>
      <vt:lpstr>Organizing</vt:lpstr>
      <vt:lpstr>The Importance of Organizing </vt:lpstr>
      <vt:lpstr>The steps in the organizing process include:</vt:lpstr>
      <vt:lpstr>PowerPoint Presentation</vt:lpstr>
      <vt:lpstr>Characteristics of organizations:</vt:lpstr>
      <vt:lpstr>Organizational Structure</vt:lpstr>
      <vt:lpstr>Organizing….</vt:lpstr>
      <vt:lpstr>PowerPoint Presentation</vt:lpstr>
      <vt:lpstr>Organizing…</vt:lpstr>
      <vt:lpstr>Views(types) of organizational design</vt:lpstr>
      <vt:lpstr>Views on organizational design</vt:lpstr>
      <vt:lpstr>Organizing….</vt:lpstr>
      <vt:lpstr>Organizing….</vt:lpstr>
      <vt:lpstr>Organizing….</vt:lpstr>
      <vt:lpstr>Organizing…</vt:lpstr>
      <vt:lpstr>                Hierarchy</vt:lpstr>
      <vt:lpstr>PowerPoint Presentation</vt:lpstr>
      <vt:lpstr>Hierarchy….</vt:lpstr>
      <vt:lpstr>Too wide span of control</vt:lpstr>
      <vt:lpstr>Hierarchy…..</vt:lpstr>
      <vt:lpstr>Q </vt:lpstr>
      <vt:lpstr>PowerPoint Presentation</vt:lpstr>
      <vt:lpstr>Factors affecting span of control…</vt:lpstr>
      <vt:lpstr>Organizing…</vt:lpstr>
      <vt:lpstr>High degree of coordination is needed:</vt:lpstr>
      <vt:lpstr>PowerPoint Presentation</vt:lpstr>
      <vt:lpstr>Thank you!!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Organizing</dc:title>
  <dc:creator>Toshiba</dc:creator>
  <cp:lastModifiedBy>Mihretu</cp:lastModifiedBy>
  <cp:revision>265</cp:revision>
  <dcterms:created xsi:type="dcterms:W3CDTF">2006-08-16T00:00:00Z</dcterms:created>
  <dcterms:modified xsi:type="dcterms:W3CDTF">2020-04-27T05:44:41Z</dcterms:modified>
</cp:coreProperties>
</file>