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9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641A0-F1C3-4751-8590-6E6376B24A62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5240-4AC0-415D-9A33-541D3847C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4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265F-9010-4672-B29A-F3D4102EA118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9845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B2B1-1B72-4800-8028-6A24B24F1B73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016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D27D-518A-460C-9894-B8E395EEBAA1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115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8DE2-59DB-4120-848C-5986F935395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7438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FF65-EC59-4C65-97E4-63A2BA478AE6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2188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4DBB-15A2-4FC0-9C11-00C6ACC57753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2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2D03-01D5-4CD8-BD6E-48E8FC08DC64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0959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F27-3962-41D0-936F-4FCE6B788B5E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5419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B001-79AB-4072-B47F-3E35B625E203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8563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B162-525D-4315-A767-DC8016344041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2676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A8B1-4939-48EF-A0BB-B378297A1C51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5533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CE8DB-F601-43D4-BFDD-7E714407BA01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By: Habtamu Garoma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94A3-3E58-4E2D-A7C0-62EFFB24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0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001000" cy="4191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CHAPTER 4</a:t>
            </a:r>
          </a:p>
          <a:p>
            <a:endParaRPr lang="en-US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FINITE DIFFERENCES</a:t>
            </a:r>
            <a:endParaRPr lang="en-US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51D9-88B4-4CEC-91BA-9EE9AFC3189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08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Inverse operator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(E</a:t>
            </a:r>
            <a:r>
              <a:rPr lang="en-US" sz="3200" b="1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82000" cy="426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CAE7-92D7-4069-BC07-82B129B3E225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95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763000" cy="5486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E66-3C16-45AD-B2EB-2AA099AD190D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09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Relations between the operator</a:t>
            </a:r>
            <a:r>
              <a:rPr lang="en-US" sz="3600" b="1" dirty="0">
                <a:solidFill>
                  <a:srgbClr val="00B0F0"/>
                </a:solidFill>
              </a:rPr>
              <a:t>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534400" cy="419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A37F3-3F53-46D3-AB79-DD4378822F69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05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Cont’d</a:t>
            </a:r>
            <a:endParaRPr lang="en-US" sz="3200" dirty="0">
              <a:solidFill>
                <a:srgbClr val="00B0F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610600" cy="457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AD34-3357-4BE0-A758-B44AB58C373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4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838200"/>
            <a:ext cx="8382000" cy="5791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B939-90CA-48AC-B2DD-61F2525CC563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72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Cont’d</a:t>
            </a:r>
            <a:endParaRPr lang="en-US" sz="3200" dirty="0">
              <a:solidFill>
                <a:srgbClr val="00B0F0"/>
              </a:solidFill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763000" cy="533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8C94-876E-47A1-A080-9D3DEA105847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09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Forward Difference Table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763000" cy="6019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7875-9322-43E9-861D-83F9E524F267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50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Backward Difference Table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5486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1593-8D69-4EAF-9AC7-93F78BBFD0B5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27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763000" cy="5791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C7383-1458-4F47-8730-F0404F8C2B08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1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763000" cy="5867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80E-EEF8-4626-B289-EAC3BA03B729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39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748145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3600" b="1" dirty="0" smtClean="0">
                <a:solidFill>
                  <a:srgbClr val="00B0F0"/>
                </a:solidFill>
                <a:effectLst/>
                <a:latin typeface="Bookman Old Style"/>
                <a:ea typeface="Times New Roman"/>
              </a:rPr>
              <a:t>FINITE DIFFERENCES</a:t>
            </a:r>
            <a:r>
              <a:rPr lang="en-US" dirty="0" smtClean="0">
                <a:effectLst/>
                <a:latin typeface="Times New Roman"/>
                <a:ea typeface="Times New Roman"/>
              </a:rPr>
              <a:t/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pic>
        <p:nvPicPr>
          <p:cNvPr id="1051" name="Picture 2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8915400" cy="6019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4F27-8A9F-4635-809B-3E174C95338E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64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Solution (cont’d)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763000" cy="57911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2E80-A0FE-49C2-959A-ED41A1E17ED9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98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2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8991600" cy="5791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3829-5C96-44F7-8D51-1E494139F0F1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69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763000" cy="5715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D7F0-9FD8-4E28-879C-9319094AE325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88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3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1"/>
            <a:ext cx="8839200" cy="52577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D158-B3C9-441F-BA22-84C619692B4E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81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Solution (cont’d)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686800" cy="563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8804-AC10-4F1B-8453-D74DEB057686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29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4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610600" cy="5486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AE85-10DC-4D1F-A283-FDB36AAC866E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70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4</a:t>
            </a:r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686800" cy="6019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F4D4-5CCB-4D35-A1CE-F60DCB1D482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2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Example 4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839200" cy="5867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3A096-B163-48C5-AE58-34EDFBC71128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08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Exercise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562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en-US" sz="28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Estimate the production for </a:t>
            </a:r>
            <a:r>
              <a:rPr lang="en-US" sz="2800" dirty="0" smtClean="0">
                <a:solidFill>
                  <a:srgbClr val="00B0F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1964</a:t>
            </a: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00B0F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1966</a:t>
            </a: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from the following data:</a:t>
            </a:r>
            <a:endParaRPr lang="en-US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0B05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Year:             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1961     1962     1963      1964      1965     1966      1967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B05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Production:      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200       220       260         -            350         -           430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Find the missing term in the following 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1       2       3      4      5       6      7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       4       8      -      32     64   128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ADDB-E8E6-4602-A115-BBE3AF41A7BD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76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Higher Differences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8839200" cy="449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42A9B-1268-4E4F-A290-93D8FEA450C3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84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763000" cy="563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E6D7-890F-4188-8ABE-C23A7CEED657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86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686800" cy="449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8C61-2A8D-474D-9A01-9D5787EE4AC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8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 smtClean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+2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−2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+3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+2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+4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4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+3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6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Continuing in this process, we have;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𝐶</m:t>
                    </m:r>
                    <m:r>
                      <a:rPr lang="en-US" b="0" i="1" dirty="0" smtClean="0">
                        <a:latin typeface="Cambria Math"/>
                      </a:rPr>
                      <m:t>(</m:t>
                    </m:r>
                    <m:r>
                      <a:rPr lang="en-US" b="0" i="1" dirty="0" smtClean="0">
                        <a:latin typeface="Cambria Math"/>
                      </a:rPr>
                      <m:t>𝑛</m:t>
                    </m:r>
                    <m:r>
                      <a:rPr lang="en-US" b="0" i="1" dirty="0" smtClean="0">
                        <a:latin typeface="Cambria Math"/>
                      </a:rPr>
                      <m:t>,1)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,2)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,3)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−3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……….+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8DE2-59DB-4120-848C-5986F9353950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1568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Backward difference operator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2" y="685800"/>
            <a:ext cx="428625" cy="395654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763000" cy="388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294-11C8-4A1F-A1F6-4FA6EBB3C3DA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6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Central difference operator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"/>
            <a:ext cx="533400" cy="396067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981200"/>
            <a:ext cx="8534400" cy="2438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FDD9-4A07-4BB7-8F0B-5F7128BA265C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9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Shifting or displacement or translation operator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(E)</a:t>
            </a:r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8610600" cy="487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E5A3-503C-4AD1-BF1D-46F0DD130856}" type="datetime2">
              <a:rPr lang="en-US" smtClean="0"/>
              <a:t>Thursday, May 02,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94A3-3E58-4E2D-A7C0-62EFFB2457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66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382</Words>
  <Application>Microsoft Office PowerPoint</Application>
  <PresentationFormat>On-screen Show (4:3)</PresentationFormat>
  <Paragraphs>98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FINITE DIFFERENCES </vt:lpstr>
      <vt:lpstr>Higher Differences </vt:lpstr>
      <vt:lpstr>Cont’d</vt:lpstr>
      <vt:lpstr>Cont’d</vt:lpstr>
      <vt:lpstr>contd</vt:lpstr>
      <vt:lpstr> Backward difference operator  </vt:lpstr>
      <vt:lpstr>Central difference operator  </vt:lpstr>
      <vt:lpstr>Shifting or displacement or translation operator (E) </vt:lpstr>
      <vt:lpstr>Inverse operator (E-1)</vt:lpstr>
      <vt:lpstr>Cont’d</vt:lpstr>
      <vt:lpstr>Relations between the operators </vt:lpstr>
      <vt:lpstr>Cont’d</vt:lpstr>
      <vt:lpstr>Cont’d</vt:lpstr>
      <vt:lpstr>Cont’d</vt:lpstr>
      <vt:lpstr>Forward Difference Table </vt:lpstr>
      <vt:lpstr> Backward Difference Table</vt:lpstr>
      <vt:lpstr>Cont’d</vt:lpstr>
      <vt:lpstr>Example 1</vt:lpstr>
      <vt:lpstr>Solution (cont’d)</vt:lpstr>
      <vt:lpstr>Example 2</vt:lpstr>
      <vt:lpstr>Cont’d</vt:lpstr>
      <vt:lpstr>Example 3</vt:lpstr>
      <vt:lpstr>Solution (cont’d)</vt:lpstr>
      <vt:lpstr>Example 4</vt:lpstr>
      <vt:lpstr>Example 4</vt:lpstr>
      <vt:lpstr>Example 4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Habtamu Garoma</dc:creator>
  <cp:lastModifiedBy>LUKAS</cp:lastModifiedBy>
  <cp:revision>39</cp:revision>
  <dcterms:created xsi:type="dcterms:W3CDTF">2017-04-09T11:02:59Z</dcterms:created>
  <dcterms:modified xsi:type="dcterms:W3CDTF">2019-05-02T11:49:32Z</dcterms:modified>
</cp:coreProperties>
</file>